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drawings/drawing5.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drawings/drawing6.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2" r:id="rId1"/>
  </p:sldMasterIdLst>
  <p:notesMasterIdLst>
    <p:notesMasterId r:id="rId34"/>
  </p:notesMasterIdLst>
  <p:handoutMasterIdLst>
    <p:handoutMasterId r:id="rId35"/>
  </p:handoutMasterIdLst>
  <p:sldIdLst>
    <p:sldId id="256" r:id="rId2"/>
    <p:sldId id="286" r:id="rId3"/>
    <p:sldId id="258" r:id="rId4"/>
    <p:sldId id="259" r:id="rId5"/>
    <p:sldId id="287" r:id="rId6"/>
    <p:sldId id="260" r:id="rId7"/>
    <p:sldId id="261" r:id="rId8"/>
    <p:sldId id="288" r:id="rId9"/>
    <p:sldId id="262" r:id="rId10"/>
    <p:sldId id="263" r:id="rId11"/>
    <p:sldId id="266" r:id="rId12"/>
    <p:sldId id="289" r:id="rId13"/>
    <p:sldId id="265" r:id="rId14"/>
    <p:sldId id="267" r:id="rId15"/>
    <p:sldId id="290" r:id="rId16"/>
    <p:sldId id="268" r:id="rId17"/>
    <p:sldId id="269" r:id="rId18"/>
    <p:sldId id="270" r:id="rId19"/>
    <p:sldId id="271" r:id="rId20"/>
    <p:sldId id="291" r:id="rId21"/>
    <p:sldId id="272" r:id="rId22"/>
    <p:sldId id="273" r:id="rId23"/>
    <p:sldId id="274" r:id="rId24"/>
    <p:sldId id="275" r:id="rId25"/>
    <p:sldId id="294" r:id="rId26"/>
    <p:sldId id="277" r:id="rId27"/>
    <p:sldId id="292" r:id="rId28"/>
    <p:sldId id="276" r:id="rId29"/>
    <p:sldId id="279" r:id="rId30"/>
    <p:sldId id="280" r:id="rId31"/>
    <p:sldId id="282" r:id="rId32"/>
    <p:sldId id="284" r:id="rId33"/>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ABE"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F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97" autoAdjust="0"/>
    <p:restoredTop sz="90552" autoAdjust="0"/>
  </p:normalViewPr>
  <p:slideViewPr>
    <p:cSldViewPr>
      <p:cViewPr>
        <p:scale>
          <a:sx n="70" d="100"/>
          <a:sy n="70" d="100"/>
        </p:scale>
        <p:origin x="-1884" y="-2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p:scale>
          <a:sx n="100" d="100"/>
          <a:sy n="100" d="100"/>
        </p:scale>
        <p:origin x="-234" y="690"/>
      </p:cViewPr>
      <p:guideLst>
        <p:guide orient="horz" pos="2160"/>
        <p:guide pos="288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___1.xlsx"/><Relationship Id="rId1" Type="http://schemas.openxmlformats.org/officeDocument/2006/relationships/image" Target="../media/image4.jpeg"/></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______11.xlsx"/><Relationship Id="rId1" Type="http://schemas.openxmlformats.org/officeDocument/2006/relationships/image" Target="../media/image4.jpeg"/></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______12.xlsx"/><Relationship Id="rId1" Type="http://schemas.openxmlformats.org/officeDocument/2006/relationships/image" Target="../media/image4.jpe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______13.xlsx"/><Relationship Id="rId1" Type="http://schemas.openxmlformats.org/officeDocument/2006/relationships/image" Target="../media/image4.jpeg"/></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___3.xlsx"/><Relationship Id="rId1" Type="http://schemas.openxmlformats.org/officeDocument/2006/relationships/image" Target="../media/image4.jpe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5.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______6.xlsx"/><Relationship Id="rId1" Type="http://schemas.openxmlformats.org/officeDocument/2006/relationships/image" Target="../media/image4.jpeg"/></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______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___8.xlsx"/><Relationship Id="rId1" Type="http://schemas.openxmlformats.org/officeDocument/2006/relationships/image" Target="../media/image4.jpe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hPercent val="100"/>
      <c:rotY val="20"/>
      <c:depthPercent val="200"/>
      <c:rAngAx val="0"/>
      <c:perspective val="30"/>
    </c:view3D>
    <c:floor>
      <c:thickness val="0"/>
    </c:floor>
    <c:sideWall>
      <c:thickness val="0"/>
      <c:spPr>
        <a:blipFill dpi="0" rotWithShape="1">
          <a:blip xmlns:r="http://schemas.openxmlformats.org/officeDocument/2006/relationships" r:embed="rId1">
            <a:alphaModFix amt="50000"/>
          </a:blip>
          <a:srcRect/>
          <a:tile tx="0" ty="0" sx="100000" sy="100000" flip="none" algn="tl"/>
        </a:blipFill>
      </c:spPr>
    </c:sideWall>
    <c:backWall>
      <c:thickness val="0"/>
      <c:spPr>
        <a:blipFill dpi="0" rotWithShape="1">
          <a:blip xmlns:r="http://schemas.openxmlformats.org/officeDocument/2006/relationships" r:embed="rId1">
            <a:alphaModFix amt="50000"/>
          </a:blip>
          <a:srcRect/>
          <a:tile tx="0" ty="0" sx="100000" sy="100000" flip="none" algn="tl"/>
        </a:blipFill>
      </c:spPr>
    </c:backWall>
    <c:plotArea>
      <c:layout>
        <c:manualLayout>
          <c:layoutTarget val="inner"/>
          <c:xMode val="edge"/>
          <c:yMode val="edge"/>
          <c:x val="5.5715916780596467E-2"/>
          <c:y val="5.5190182464373856E-2"/>
          <c:w val="0.8443959624320897"/>
          <c:h val="0.77615359000133821"/>
        </c:manualLayout>
      </c:layout>
      <c:bar3DChart>
        <c:barDir val="col"/>
        <c:grouping val="standard"/>
        <c:varyColors val="0"/>
        <c:ser>
          <c:idx val="0"/>
          <c:order val="0"/>
          <c:tx>
            <c:strRef>
              <c:f>Sheet1!$B$1</c:f>
              <c:strCache>
                <c:ptCount val="1"/>
                <c:pt idx="0">
                  <c:v>院内型</c:v>
                </c:pt>
              </c:strCache>
            </c:strRef>
          </c:tx>
          <c:invertIfNegative val="0"/>
          <c:cat>
            <c:numRef>
              <c:f>Sheet1!$A$2:$A$13</c:f>
              <c:numCache>
                <c:formatCode>General</c:formatCode>
                <c:ptCount val="12"/>
                <c:pt idx="0">
                  <c:v>1989</c:v>
                </c:pt>
                <c:pt idx="1">
                  <c:v>1990</c:v>
                </c:pt>
                <c:pt idx="2">
                  <c:v>1992</c:v>
                </c:pt>
                <c:pt idx="3">
                  <c:v>1994</c:v>
                </c:pt>
                <c:pt idx="4">
                  <c:v>1997</c:v>
                </c:pt>
                <c:pt idx="5">
                  <c:v>1998</c:v>
                </c:pt>
                <c:pt idx="6">
                  <c:v>2001</c:v>
                </c:pt>
                <c:pt idx="7">
                  <c:v>2004</c:v>
                </c:pt>
                <c:pt idx="8">
                  <c:v>2006</c:v>
                </c:pt>
                <c:pt idx="9">
                  <c:v>2007</c:v>
                </c:pt>
                <c:pt idx="10">
                  <c:v>2008</c:v>
                </c:pt>
                <c:pt idx="11">
                  <c:v>2009</c:v>
                </c:pt>
              </c:numCache>
            </c:numRef>
          </c:cat>
          <c:val>
            <c:numRef>
              <c:f>Sheet1!$B$2:$B$13</c:f>
              <c:numCache>
                <c:formatCode>General</c:formatCode>
                <c:ptCount val="12"/>
                <c:pt idx="0">
                  <c:v>0</c:v>
                </c:pt>
                <c:pt idx="1">
                  <c:v>0</c:v>
                </c:pt>
                <c:pt idx="2">
                  <c:v>0</c:v>
                </c:pt>
                <c:pt idx="3">
                  <c:v>0</c:v>
                </c:pt>
                <c:pt idx="4">
                  <c:v>1</c:v>
                </c:pt>
                <c:pt idx="5">
                  <c:v>1</c:v>
                </c:pt>
                <c:pt idx="6">
                  <c:v>0</c:v>
                </c:pt>
                <c:pt idx="7">
                  <c:v>3</c:v>
                </c:pt>
                <c:pt idx="8">
                  <c:v>5</c:v>
                </c:pt>
                <c:pt idx="9">
                  <c:v>2</c:v>
                </c:pt>
                <c:pt idx="10">
                  <c:v>2</c:v>
                </c:pt>
                <c:pt idx="11">
                  <c:v>2</c:v>
                </c:pt>
              </c:numCache>
            </c:numRef>
          </c:val>
        </c:ser>
        <c:ser>
          <c:idx val="1"/>
          <c:order val="1"/>
          <c:tx>
            <c:strRef>
              <c:f>Sheet1!$C$1</c:f>
              <c:strCache>
                <c:ptCount val="1"/>
                <c:pt idx="0">
                  <c:v>全国型</c:v>
                </c:pt>
              </c:strCache>
            </c:strRef>
          </c:tx>
          <c:invertIfNegative val="0"/>
          <c:cat>
            <c:numRef>
              <c:f>Sheet1!$A$2:$A$13</c:f>
              <c:numCache>
                <c:formatCode>General</c:formatCode>
                <c:ptCount val="12"/>
                <c:pt idx="0">
                  <c:v>1989</c:v>
                </c:pt>
                <c:pt idx="1">
                  <c:v>1990</c:v>
                </c:pt>
                <c:pt idx="2">
                  <c:v>1992</c:v>
                </c:pt>
                <c:pt idx="3">
                  <c:v>1994</c:v>
                </c:pt>
                <c:pt idx="4">
                  <c:v>1997</c:v>
                </c:pt>
                <c:pt idx="5">
                  <c:v>1998</c:v>
                </c:pt>
                <c:pt idx="6">
                  <c:v>2001</c:v>
                </c:pt>
                <c:pt idx="7">
                  <c:v>2004</c:v>
                </c:pt>
                <c:pt idx="8">
                  <c:v>2006</c:v>
                </c:pt>
                <c:pt idx="9">
                  <c:v>2007</c:v>
                </c:pt>
                <c:pt idx="10">
                  <c:v>2008</c:v>
                </c:pt>
                <c:pt idx="11">
                  <c:v>2009</c:v>
                </c:pt>
              </c:numCache>
            </c:numRef>
          </c:cat>
          <c:val>
            <c:numRef>
              <c:f>Sheet1!$C$2:$C$13</c:f>
              <c:numCache>
                <c:formatCode>General</c:formatCode>
                <c:ptCount val="12"/>
                <c:pt idx="0">
                  <c:v>1</c:v>
                </c:pt>
                <c:pt idx="1">
                  <c:v>1</c:v>
                </c:pt>
                <c:pt idx="2">
                  <c:v>0</c:v>
                </c:pt>
                <c:pt idx="3">
                  <c:v>2</c:v>
                </c:pt>
                <c:pt idx="4">
                  <c:v>1</c:v>
                </c:pt>
                <c:pt idx="5">
                  <c:v>0</c:v>
                </c:pt>
                <c:pt idx="6">
                  <c:v>1</c:v>
                </c:pt>
                <c:pt idx="7">
                  <c:v>0</c:v>
                </c:pt>
                <c:pt idx="8">
                  <c:v>0</c:v>
                </c:pt>
                <c:pt idx="9">
                  <c:v>0</c:v>
                </c:pt>
                <c:pt idx="10">
                  <c:v>0</c:v>
                </c:pt>
                <c:pt idx="11">
                  <c:v>0</c:v>
                </c:pt>
              </c:numCache>
            </c:numRef>
          </c:val>
        </c:ser>
        <c:dLbls>
          <c:showLegendKey val="0"/>
          <c:showVal val="0"/>
          <c:showCatName val="0"/>
          <c:showSerName val="0"/>
          <c:showPercent val="0"/>
          <c:showBubbleSize val="0"/>
        </c:dLbls>
        <c:gapWidth val="150"/>
        <c:shape val="box"/>
        <c:axId val="38829056"/>
        <c:axId val="38830848"/>
        <c:axId val="159832704"/>
      </c:bar3DChart>
      <c:catAx>
        <c:axId val="38829056"/>
        <c:scaling>
          <c:orientation val="minMax"/>
        </c:scaling>
        <c:delete val="0"/>
        <c:axPos val="b"/>
        <c:numFmt formatCode="General" sourceLinked="1"/>
        <c:majorTickMark val="out"/>
        <c:minorTickMark val="none"/>
        <c:tickLblPos val="nextTo"/>
        <c:crossAx val="38830848"/>
        <c:crosses val="autoZero"/>
        <c:auto val="1"/>
        <c:lblAlgn val="ctr"/>
        <c:lblOffset val="100"/>
        <c:noMultiLvlLbl val="0"/>
      </c:catAx>
      <c:valAx>
        <c:axId val="38830848"/>
        <c:scaling>
          <c:orientation val="minMax"/>
        </c:scaling>
        <c:delete val="0"/>
        <c:axPos val="l"/>
        <c:majorGridlines/>
        <c:numFmt formatCode="General" sourceLinked="1"/>
        <c:majorTickMark val="out"/>
        <c:minorTickMark val="none"/>
        <c:tickLblPos val="nextTo"/>
        <c:crossAx val="38829056"/>
        <c:crosses val="autoZero"/>
        <c:crossBetween val="between"/>
      </c:valAx>
      <c:serAx>
        <c:axId val="159832704"/>
        <c:scaling>
          <c:orientation val="minMax"/>
        </c:scaling>
        <c:delete val="1"/>
        <c:axPos val="b"/>
        <c:majorTickMark val="out"/>
        <c:minorTickMark val="none"/>
        <c:tickLblPos val="nextTo"/>
        <c:crossAx val="38830848"/>
        <c:crosses val="autoZero"/>
      </c:serAx>
    </c:plotArea>
    <c:legend>
      <c:legendPos val="r"/>
      <c:layout>
        <c:manualLayout>
          <c:xMode val="edge"/>
          <c:yMode val="edge"/>
          <c:x val="0.8542387477054435"/>
          <c:y val="6.3369452233422427E-2"/>
          <c:w val="0.12146454162916141"/>
          <c:h val="0.13712487123548578"/>
        </c:manualLayout>
      </c:layout>
      <c:overlay val="0"/>
      <c:txPr>
        <a:bodyPr/>
        <a:lstStyle/>
        <a:p>
          <a:pPr>
            <a:defRPr b="1"/>
          </a:pPr>
          <a:endParaRPr lang="ja-JP"/>
        </a:p>
      </c:txPr>
    </c:legend>
    <c:plotVisOnly val="1"/>
    <c:dispBlanksAs val="gap"/>
    <c:showDLblsOverMax val="0"/>
  </c:chart>
  <c:txPr>
    <a:bodyPr/>
    <a:lstStyle/>
    <a:p>
      <a:pPr>
        <a:defRPr sz="1800"/>
      </a:pPr>
      <a:endParaRPr lang="ja-JP"/>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売上高</c:v>
                </c:pt>
              </c:strCache>
            </c:strRef>
          </c:tx>
          <c:dLbls>
            <c:dLbl>
              <c:idx val="0"/>
              <c:layout>
                <c:manualLayout>
                  <c:x val="-0.12830097463054912"/>
                  <c:y val="9.0210883175373041E-2"/>
                </c:manualLayout>
              </c:layout>
              <c:showLegendKey val="0"/>
              <c:showVal val="1"/>
              <c:showCatName val="1"/>
              <c:showSerName val="0"/>
              <c:showPercent val="0"/>
              <c:showBubbleSize val="0"/>
            </c:dLbl>
            <c:dLbl>
              <c:idx val="1"/>
              <c:layout>
                <c:manualLayout>
                  <c:x val="-0.13167138599035055"/>
                  <c:y val="-0.19504926876345549"/>
                </c:manualLayout>
              </c:layout>
              <c:showLegendKey val="0"/>
              <c:showVal val="1"/>
              <c:showCatName val="1"/>
              <c:showSerName val="0"/>
              <c:showPercent val="0"/>
              <c:showBubbleSize val="0"/>
            </c:dLbl>
            <c:dLbl>
              <c:idx val="2"/>
              <c:layout>
                <c:manualLayout>
                  <c:x val="-2.8753927626275146E-4"/>
                  <c:y val="-0.30869951250897032"/>
                </c:manualLayout>
              </c:layout>
              <c:showLegendKey val="0"/>
              <c:showVal val="1"/>
              <c:showCatName val="1"/>
              <c:showSerName val="0"/>
              <c:showPercent val="0"/>
              <c:showBubbleSize val="0"/>
            </c:dLbl>
            <c:dLbl>
              <c:idx val="3"/>
              <c:layout>
                <c:manualLayout>
                  <c:x val="0.16195826294704196"/>
                  <c:y val="-0.17890514958798348"/>
                </c:manualLayout>
              </c:layout>
              <c:showLegendKey val="0"/>
              <c:showVal val="1"/>
              <c:showCatName val="1"/>
              <c:showSerName val="0"/>
              <c:showPercent val="0"/>
              <c:showBubbleSize val="0"/>
            </c:dLbl>
            <c:dLbl>
              <c:idx val="4"/>
              <c:layout>
                <c:manualLayout>
                  <c:x val="-3.3180682565325165E-2"/>
                  <c:y val="-3.7961149192051666E-2"/>
                </c:manualLayout>
              </c:layout>
              <c:showLegendKey val="0"/>
              <c:showVal val="1"/>
              <c:showCatName val="1"/>
              <c:showSerName val="0"/>
              <c:showPercent val="0"/>
              <c:showBubbleSize val="0"/>
            </c:dLbl>
            <c:dLbl>
              <c:idx val="5"/>
              <c:layout>
                <c:manualLayout>
                  <c:x val="-4.2479911157412382E-3"/>
                  <c:y val="-1.2295860038108435E-2"/>
                </c:manualLayout>
              </c:layout>
              <c:showLegendKey val="0"/>
              <c:showVal val="1"/>
              <c:showCatName val="1"/>
              <c:showSerName val="0"/>
              <c:showPercent val="0"/>
              <c:showBubbleSize val="0"/>
            </c:dLbl>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b="1">
                    <a:solidFill>
                      <a:schemeClr val="dk1"/>
                    </a:solidFill>
                    <a:latin typeface="+mn-lt"/>
                    <a:ea typeface="+mn-ea"/>
                    <a:cs typeface="+mn-cs"/>
                  </a:defRPr>
                </a:pPr>
                <a:endParaRPr lang="ja-JP"/>
              </a:p>
            </c:txPr>
            <c:showLegendKey val="0"/>
            <c:showVal val="1"/>
            <c:showCatName val="1"/>
            <c:showSerName val="0"/>
            <c:showPercent val="0"/>
            <c:showBubbleSize val="0"/>
            <c:showLeaderLines val="1"/>
          </c:dLbls>
          <c:cat>
            <c:strRef>
              <c:f>Sheet1!$A$2:$A$7</c:f>
              <c:strCache>
                <c:ptCount val="6"/>
                <c:pt idx="0">
                  <c:v>事務局：組織・経理</c:v>
                </c:pt>
                <c:pt idx="1">
                  <c:v>運営企画：集会・イベント</c:v>
                </c:pt>
                <c:pt idx="2">
                  <c:v>会報作成</c:v>
                </c:pt>
                <c:pt idx="3">
                  <c:v>HP作成・更新</c:v>
                </c:pt>
                <c:pt idx="4">
                  <c:v>広報活動：医療者・公共・勧誘</c:v>
                </c:pt>
                <c:pt idx="5">
                  <c:v>情報収集</c:v>
                </c:pt>
              </c:strCache>
            </c:strRef>
          </c:cat>
          <c:val>
            <c:numRef>
              <c:f>Sheet1!$B$2:$B$7</c:f>
              <c:numCache>
                <c:formatCode>General</c:formatCode>
                <c:ptCount val="6"/>
                <c:pt idx="0">
                  <c:v>5</c:v>
                </c:pt>
                <c:pt idx="1">
                  <c:v>8</c:v>
                </c:pt>
                <c:pt idx="2">
                  <c:v>4</c:v>
                </c:pt>
                <c:pt idx="3">
                  <c:v>7</c:v>
                </c:pt>
                <c:pt idx="4">
                  <c:v>4</c:v>
                </c:pt>
                <c:pt idx="5">
                  <c:v>2</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29613618646565"/>
          <c:y val="7.4513056428951716E-2"/>
          <c:w val="0.44432014002081288"/>
          <c:h val="0.73834295763979374"/>
        </c:manualLayout>
      </c:layout>
      <c:radarChart>
        <c:radarStyle val="marker"/>
        <c:varyColors val="0"/>
        <c:ser>
          <c:idx val="0"/>
          <c:order val="0"/>
          <c:tx>
            <c:strRef>
              <c:f>Sheet1!$B$1</c:f>
              <c:strCache>
                <c:ptCount val="1"/>
                <c:pt idx="0">
                  <c:v>系列 1</c:v>
                </c:pt>
              </c:strCache>
            </c:strRef>
          </c:tx>
          <c:spPr>
            <a:ln w="57150"/>
          </c:spPr>
          <c:marker>
            <c:spPr>
              <a:ln w="57150"/>
            </c:spPr>
          </c:marker>
          <c:dPt>
            <c:idx val="0"/>
            <c:marker>
              <c:spPr>
                <a:solidFill>
                  <a:srgbClr val="7030A0"/>
                </a:solidFill>
                <a:ln w="57150">
                  <a:solidFill>
                    <a:srgbClr val="7030A0"/>
                  </a:solidFill>
                </a:ln>
              </c:spPr>
            </c:marker>
            <c:bubble3D val="0"/>
          </c:dPt>
          <c:dPt>
            <c:idx val="1"/>
            <c:marker>
              <c:spPr>
                <a:solidFill>
                  <a:srgbClr val="7030A0"/>
                </a:solidFill>
                <a:ln w="57150">
                  <a:solidFill>
                    <a:srgbClr val="7030A0"/>
                  </a:solidFill>
                </a:ln>
              </c:spPr>
            </c:marker>
            <c:bubble3D val="0"/>
            <c:spPr>
              <a:ln w="57150">
                <a:solidFill>
                  <a:srgbClr val="7030A0"/>
                </a:solidFill>
              </a:ln>
            </c:spPr>
          </c:dPt>
          <c:dPt>
            <c:idx val="2"/>
            <c:marker>
              <c:spPr>
                <a:solidFill>
                  <a:srgbClr val="7030A0"/>
                </a:solidFill>
                <a:ln w="57150">
                  <a:solidFill>
                    <a:srgbClr val="7030A0"/>
                  </a:solidFill>
                </a:ln>
              </c:spPr>
            </c:marker>
            <c:bubble3D val="0"/>
            <c:spPr>
              <a:ln w="57150">
                <a:solidFill>
                  <a:srgbClr val="7030A0"/>
                </a:solidFill>
              </a:ln>
            </c:spPr>
          </c:dPt>
          <c:dPt>
            <c:idx val="3"/>
            <c:marker>
              <c:spPr>
                <a:solidFill>
                  <a:srgbClr val="7030A0"/>
                </a:solidFill>
                <a:ln w="57150">
                  <a:solidFill>
                    <a:srgbClr val="7030A0"/>
                  </a:solidFill>
                </a:ln>
              </c:spPr>
            </c:marker>
            <c:bubble3D val="0"/>
            <c:spPr>
              <a:ln w="57150">
                <a:solidFill>
                  <a:srgbClr val="7030A0"/>
                </a:solidFill>
              </a:ln>
            </c:spPr>
          </c:dPt>
          <c:dPt>
            <c:idx val="4"/>
            <c:marker>
              <c:spPr>
                <a:solidFill>
                  <a:srgbClr val="7030A0"/>
                </a:solidFill>
                <a:ln w="57150">
                  <a:solidFill>
                    <a:srgbClr val="7030A0"/>
                  </a:solidFill>
                </a:ln>
              </c:spPr>
            </c:marker>
            <c:bubble3D val="0"/>
            <c:spPr>
              <a:ln w="57150">
                <a:solidFill>
                  <a:srgbClr val="7030A0"/>
                </a:solidFill>
              </a:ln>
            </c:spPr>
          </c:dPt>
          <c:dLbls>
            <c:delete val="1"/>
          </c:dLbls>
          <c:cat>
            <c:strRef>
              <c:f>Sheet1!$A$2:$A$12</c:f>
              <c:strCache>
                <c:ptCount val="11"/>
                <c:pt idx="0">
                  <c:v>会場確保(集会）</c:v>
                </c:pt>
                <c:pt idx="1">
                  <c:v>開催案内(集会）</c:v>
                </c:pt>
                <c:pt idx="2">
                  <c:v>医療者への連絡・折衝(集会）</c:v>
                </c:pt>
                <c:pt idx="3">
                  <c:v>会場設営(集会）</c:v>
                </c:pt>
                <c:pt idx="4">
                  <c:v>司会・進行・気配り(集会）</c:v>
                </c:pt>
                <c:pt idx="5">
                  <c:v>事務局：組織・経理</c:v>
                </c:pt>
                <c:pt idx="6">
                  <c:v>運営企画：集会・イベント</c:v>
                </c:pt>
                <c:pt idx="7">
                  <c:v>会報作成</c:v>
                </c:pt>
                <c:pt idx="8">
                  <c:v>HP作成更新</c:v>
                </c:pt>
                <c:pt idx="9">
                  <c:v>広報活動：医療者・公共・勧誘）</c:v>
                </c:pt>
                <c:pt idx="10">
                  <c:v>情報収集</c:v>
                </c:pt>
              </c:strCache>
            </c:strRef>
          </c:cat>
          <c:val>
            <c:numRef>
              <c:f>Sheet1!$B$2:$B$12</c:f>
              <c:numCache>
                <c:formatCode>General</c:formatCode>
                <c:ptCount val="11"/>
                <c:pt idx="0">
                  <c:v>8</c:v>
                </c:pt>
                <c:pt idx="1">
                  <c:v>12</c:v>
                </c:pt>
                <c:pt idx="2">
                  <c:v>13</c:v>
                </c:pt>
                <c:pt idx="3">
                  <c:v>3</c:v>
                </c:pt>
                <c:pt idx="4">
                  <c:v>12</c:v>
                </c:pt>
                <c:pt idx="5">
                  <c:v>5</c:v>
                </c:pt>
                <c:pt idx="6">
                  <c:v>8</c:v>
                </c:pt>
                <c:pt idx="7">
                  <c:v>4</c:v>
                </c:pt>
                <c:pt idx="8">
                  <c:v>7</c:v>
                </c:pt>
                <c:pt idx="9">
                  <c:v>4</c:v>
                </c:pt>
                <c:pt idx="10">
                  <c:v>2</c:v>
                </c:pt>
              </c:numCache>
            </c:numRef>
          </c:val>
        </c:ser>
        <c:dLbls>
          <c:showLegendKey val="0"/>
          <c:showVal val="1"/>
          <c:showCatName val="0"/>
          <c:showSerName val="0"/>
          <c:showPercent val="0"/>
          <c:showBubbleSize val="0"/>
        </c:dLbls>
        <c:axId val="263599616"/>
        <c:axId val="263601152"/>
      </c:radarChart>
      <c:catAx>
        <c:axId val="263599616"/>
        <c:scaling>
          <c:orientation val="minMax"/>
        </c:scaling>
        <c:delete val="0"/>
        <c:axPos val="b"/>
        <c:majorGridlines/>
        <c:numFmt formatCode="m/d/yyyy" sourceLinked="1"/>
        <c:majorTickMark val="none"/>
        <c:minorTickMark val="none"/>
        <c:tickLblPos val="nextTo"/>
        <c:spPr>
          <a:blipFill>
            <a:blip xmlns:r="http://schemas.openxmlformats.org/officeDocument/2006/relationships" r:embed="rId1"/>
            <a:tile tx="0" ty="0" sx="100000" sy="100000" flip="none" algn="tl"/>
          </a:blipFill>
        </c:spPr>
        <c:txPr>
          <a:bodyPr/>
          <a:lstStyle/>
          <a:p>
            <a:pPr>
              <a:defRPr b="1"/>
            </a:pPr>
            <a:endParaRPr lang="ja-JP"/>
          </a:p>
        </c:txPr>
        <c:crossAx val="263601152"/>
        <c:crosses val="autoZero"/>
        <c:auto val="1"/>
        <c:lblAlgn val="ctr"/>
        <c:lblOffset val="100"/>
        <c:noMultiLvlLbl val="0"/>
      </c:catAx>
      <c:valAx>
        <c:axId val="263601152"/>
        <c:scaling>
          <c:orientation val="minMax"/>
        </c:scaling>
        <c:delete val="1"/>
        <c:axPos val="l"/>
        <c:majorGridlines/>
        <c:minorGridlines/>
        <c:numFmt formatCode="General" sourceLinked="1"/>
        <c:majorTickMark val="none"/>
        <c:minorTickMark val="none"/>
        <c:tickLblPos val="nextTo"/>
        <c:crossAx val="263599616"/>
        <c:crosses val="autoZero"/>
        <c:crossBetween val="between"/>
        <c:minorUnit val="2"/>
      </c:valAx>
    </c:plotArea>
    <c:plotVisOnly val="1"/>
    <c:dispBlanksAs val="gap"/>
    <c:showDLblsOverMax val="0"/>
  </c:chart>
  <c:txPr>
    <a:bodyPr/>
    <a:lstStyle/>
    <a:p>
      <a:pPr>
        <a:defRPr sz="1800">
          <a:effectLst/>
        </a:defRPr>
      </a:pPr>
      <a:endParaRPr lang="ja-JP"/>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blipFill dpi="0" rotWithShape="1">
          <a:blip xmlns:r="http://schemas.openxmlformats.org/officeDocument/2006/relationships" r:embed="rId1">
            <a:alphaModFix amt="50000"/>
          </a:blip>
          <a:srcRect/>
          <a:tile tx="0" ty="0" sx="100000" sy="100000" flip="none" algn="tl"/>
        </a:blipFill>
      </c:spPr>
    </c:floor>
    <c:sideWall>
      <c:thickness val="0"/>
      <c:spPr>
        <a:blipFill dpi="0" rotWithShape="1">
          <a:blip xmlns:r="http://schemas.openxmlformats.org/officeDocument/2006/relationships" r:embed="rId1">
            <a:alphaModFix amt="50000"/>
          </a:blip>
          <a:srcRect/>
          <a:tile tx="0" ty="0" sx="100000" sy="100000" flip="none" algn="tl"/>
        </a:blipFill>
      </c:spPr>
    </c:sideWall>
    <c:backWall>
      <c:thickness val="0"/>
      <c:spPr>
        <a:blipFill dpi="0" rotWithShape="1">
          <a:blip xmlns:r="http://schemas.openxmlformats.org/officeDocument/2006/relationships" r:embed="rId1">
            <a:alphaModFix amt="50000"/>
          </a:blip>
          <a:srcRect/>
          <a:tile tx="0" ty="0" sx="100000" sy="100000" flip="none" algn="tl"/>
        </a:blipFill>
      </c:spPr>
    </c:backWall>
    <c:plotArea>
      <c:layout/>
      <c:bar3DChart>
        <c:barDir val="col"/>
        <c:grouping val="stacked"/>
        <c:varyColors val="0"/>
        <c:ser>
          <c:idx val="0"/>
          <c:order val="0"/>
          <c:tx>
            <c:strRef>
              <c:f>Sheet1!$B$1</c:f>
              <c:strCache>
                <c:ptCount val="1"/>
                <c:pt idx="0">
                  <c:v>会場確保</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Sheet1!$B$2:$B$18</c:f>
              <c:numCache>
                <c:formatCode>General</c:formatCode>
                <c:ptCount val="17"/>
                <c:pt idx="0">
                  <c:v>0</c:v>
                </c:pt>
                <c:pt idx="1">
                  <c:v>1</c:v>
                </c:pt>
                <c:pt idx="2">
                  <c:v>1</c:v>
                </c:pt>
                <c:pt idx="3">
                  <c:v>1</c:v>
                </c:pt>
                <c:pt idx="4">
                  <c:v>0</c:v>
                </c:pt>
                <c:pt idx="5">
                  <c:v>0</c:v>
                </c:pt>
                <c:pt idx="6">
                  <c:v>1</c:v>
                </c:pt>
                <c:pt idx="7">
                  <c:v>0</c:v>
                </c:pt>
                <c:pt idx="8">
                  <c:v>1</c:v>
                </c:pt>
                <c:pt idx="9">
                  <c:v>1</c:v>
                </c:pt>
                <c:pt idx="10">
                  <c:v>0</c:v>
                </c:pt>
                <c:pt idx="11">
                  <c:v>0</c:v>
                </c:pt>
                <c:pt idx="12">
                  <c:v>0</c:v>
                </c:pt>
                <c:pt idx="13">
                  <c:v>1</c:v>
                </c:pt>
                <c:pt idx="14">
                  <c:v>1</c:v>
                </c:pt>
              </c:numCache>
            </c:numRef>
          </c:val>
        </c:ser>
        <c:ser>
          <c:idx val="1"/>
          <c:order val="1"/>
          <c:tx>
            <c:strRef>
              <c:f>Sheet1!$C$1</c:f>
              <c:strCache>
                <c:ptCount val="1"/>
                <c:pt idx="0">
                  <c:v>会場設営</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Sheet1!$C$2:$C$18</c:f>
              <c:numCache>
                <c:formatCode>General</c:formatCode>
                <c:ptCount val="17"/>
                <c:pt idx="0">
                  <c:v>0</c:v>
                </c:pt>
                <c:pt idx="1">
                  <c:v>0</c:v>
                </c:pt>
                <c:pt idx="2">
                  <c:v>0</c:v>
                </c:pt>
                <c:pt idx="3">
                  <c:v>0</c:v>
                </c:pt>
                <c:pt idx="4">
                  <c:v>0</c:v>
                </c:pt>
                <c:pt idx="5">
                  <c:v>0</c:v>
                </c:pt>
                <c:pt idx="6">
                  <c:v>0</c:v>
                </c:pt>
                <c:pt idx="7">
                  <c:v>0</c:v>
                </c:pt>
                <c:pt idx="8">
                  <c:v>0</c:v>
                </c:pt>
                <c:pt idx="9">
                  <c:v>0</c:v>
                </c:pt>
                <c:pt idx="10">
                  <c:v>1</c:v>
                </c:pt>
                <c:pt idx="11">
                  <c:v>1</c:v>
                </c:pt>
                <c:pt idx="12">
                  <c:v>1</c:v>
                </c:pt>
                <c:pt idx="13">
                  <c:v>0</c:v>
                </c:pt>
                <c:pt idx="14">
                  <c:v>0</c:v>
                </c:pt>
              </c:numCache>
            </c:numRef>
          </c:val>
        </c:ser>
        <c:ser>
          <c:idx val="2"/>
          <c:order val="2"/>
          <c:tx>
            <c:strRef>
              <c:f>Sheet1!$D$1</c:f>
              <c:strCache>
                <c:ptCount val="1"/>
                <c:pt idx="0">
                  <c:v>開催案内</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Sheet1!$D$2:$D$18</c:f>
              <c:numCache>
                <c:formatCode>General</c:formatCode>
                <c:ptCount val="17"/>
                <c:pt idx="0">
                  <c:v>0</c:v>
                </c:pt>
                <c:pt idx="1">
                  <c:v>1</c:v>
                </c:pt>
                <c:pt idx="2">
                  <c:v>1</c:v>
                </c:pt>
                <c:pt idx="3">
                  <c:v>0</c:v>
                </c:pt>
                <c:pt idx="4">
                  <c:v>1</c:v>
                </c:pt>
                <c:pt idx="5">
                  <c:v>0</c:v>
                </c:pt>
                <c:pt idx="6">
                  <c:v>1</c:v>
                </c:pt>
                <c:pt idx="7">
                  <c:v>1</c:v>
                </c:pt>
                <c:pt idx="8">
                  <c:v>1</c:v>
                </c:pt>
                <c:pt idx="9">
                  <c:v>1</c:v>
                </c:pt>
                <c:pt idx="10">
                  <c:v>1</c:v>
                </c:pt>
                <c:pt idx="11">
                  <c:v>1</c:v>
                </c:pt>
                <c:pt idx="12">
                  <c:v>1</c:v>
                </c:pt>
                <c:pt idx="13">
                  <c:v>1</c:v>
                </c:pt>
                <c:pt idx="14">
                  <c:v>1</c:v>
                </c:pt>
              </c:numCache>
            </c:numRef>
          </c:val>
        </c:ser>
        <c:ser>
          <c:idx val="3"/>
          <c:order val="3"/>
          <c:tx>
            <c:strRef>
              <c:f>Sheet1!$E$1</c:f>
              <c:strCache>
                <c:ptCount val="1"/>
                <c:pt idx="0">
                  <c:v>医療者への折衝</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Sheet1!$E$2:$E$18</c:f>
              <c:numCache>
                <c:formatCode>General</c:formatCode>
                <c:ptCount val="17"/>
                <c:pt idx="0">
                  <c:v>0</c:v>
                </c:pt>
                <c:pt idx="1">
                  <c:v>1</c:v>
                </c:pt>
                <c:pt idx="2">
                  <c:v>1</c:v>
                </c:pt>
                <c:pt idx="3">
                  <c:v>1</c:v>
                </c:pt>
                <c:pt idx="4">
                  <c:v>1</c:v>
                </c:pt>
                <c:pt idx="5">
                  <c:v>1</c:v>
                </c:pt>
                <c:pt idx="6">
                  <c:v>1</c:v>
                </c:pt>
                <c:pt idx="7">
                  <c:v>1</c:v>
                </c:pt>
                <c:pt idx="8">
                  <c:v>0</c:v>
                </c:pt>
                <c:pt idx="9">
                  <c:v>1</c:v>
                </c:pt>
                <c:pt idx="10">
                  <c:v>1</c:v>
                </c:pt>
                <c:pt idx="11">
                  <c:v>1</c:v>
                </c:pt>
                <c:pt idx="12">
                  <c:v>1</c:v>
                </c:pt>
                <c:pt idx="13">
                  <c:v>1</c:v>
                </c:pt>
                <c:pt idx="14">
                  <c:v>1</c:v>
                </c:pt>
              </c:numCache>
            </c:numRef>
          </c:val>
        </c:ser>
        <c:ser>
          <c:idx val="4"/>
          <c:order val="4"/>
          <c:tx>
            <c:strRef>
              <c:f>Sheet1!$F$1</c:f>
              <c:strCache>
                <c:ptCount val="1"/>
                <c:pt idx="0">
                  <c:v>集会の司会</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Sheet1!$F$2:$F$18</c:f>
              <c:numCache>
                <c:formatCode>General</c:formatCode>
                <c:ptCount val="17"/>
                <c:pt idx="0">
                  <c:v>0</c:v>
                </c:pt>
                <c:pt idx="1">
                  <c:v>1</c:v>
                </c:pt>
                <c:pt idx="2">
                  <c:v>1</c:v>
                </c:pt>
                <c:pt idx="3">
                  <c:v>1</c:v>
                </c:pt>
                <c:pt idx="4">
                  <c:v>1</c:v>
                </c:pt>
                <c:pt idx="5">
                  <c:v>1</c:v>
                </c:pt>
                <c:pt idx="6">
                  <c:v>0</c:v>
                </c:pt>
                <c:pt idx="7">
                  <c:v>1</c:v>
                </c:pt>
                <c:pt idx="8">
                  <c:v>0</c:v>
                </c:pt>
                <c:pt idx="9">
                  <c:v>1</c:v>
                </c:pt>
                <c:pt idx="10">
                  <c:v>1</c:v>
                </c:pt>
                <c:pt idx="11">
                  <c:v>1</c:v>
                </c:pt>
                <c:pt idx="12">
                  <c:v>1</c:v>
                </c:pt>
                <c:pt idx="13">
                  <c:v>1</c:v>
                </c:pt>
                <c:pt idx="14">
                  <c:v>1</c:v>
                </c:pt>
              </c:numCache>
            </c:numRef>
          </c:val>
        </c:ser>
        <c:ser>
          <c:idx val="5"/>
          <c:order val="5"/>
          <c:tx>
            <c:strRef>
              <c:f>Sheet1!$G$1</c:f>
              <c:strCache>
                <c:ptCount val="1"/>
                <c:pt idx="0">
                  <c:v>事務局</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Sheet1!$G$2:$G$18</c:f>
              <c:numCache>
                <c:formatCode>General</c:formatCode>
                <c:ptCount val="17"/>
                <c:pt idx="0">
                  <c:v>0</c:v>
                </c:pt>
                <c:pt idx="1">
                  <c:v>0</c:v>
                </c:pt>
                <c:pt idx="2">
                  <c:v>0</c:v>
                </c:pt>
                <c:pt idx="3">
                  <c:v>1</c:v>
                </c:pt>
                <c:pt idx="4">
                  <c:v>0</c:v>
                </c:pt>
                <c:pt idx="5">
                  <c:v>0</c:v>
                </c:pt>
                <c:pt idx="6">
                  <c:v>1</c:v>
                </c:pt>
                <c:pt idx="7">
                  <c:v>1</c:v>
                </c:pt>
                <c:pt idx="8">
                  <c:v>0</c:v>
                </c:pt>
                <c:pt idx="9">
                  <c:v>0</c:v>
                </c:pt>
                <c:pt idx="10">
                  <c:v>1</c:v>
                </c:pt>
                <c:pt idx="11">
                  <c:v>0</c:v>
                </c:pt>
                <c:pt idx="12">
                  <c:v>1</c:v>
                </c:pt>
                <c:pt idx="13">
                  <c:v>0</c:v>
                </c:pt>
                <c:pt idx="14">
                  <c:v>0</c:v>
                </c:pt>
              </c:numCache>
            </c:numRef>
          </c:val>
        </c:ser>
        <c:ser>
          <c:idx val="6"/>
          <c:order val="6"/>
          <c:tx>
            <c:strRef>
              <c:f>Sheet1!$H$1</c:f>
              <c:strCache>
                <c:ptCount val="1"/>
                <c:pt idx="0">
                  <c:v>運営企画</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Sheet1!$H$2:$H$18</c:f>
              <c:numCache>
                <c:formatCode>General</c:formatCode>
                <c:ptCount val="17"/>
                <c:pt idx="0">
                  <c:v>0</c:v>
                </c:pt>
                <c:pt idx="1">
                  <c:v>1</c:v>
                </c:pt>
                <c:pt idx="2">
                  <c:v>1</c:v>
                </c:pt>
                <c:pt idx="3">
                  <c:v>1</c:v>
                </c:pt>
                <c:pt idx="4">
                  <c:v>0</c:v>
                </c:pt>
                <c:pt idx="5">
                  <c:v>0</c:v>
                </c:pt>
                <c:pt idx="6">
                  <c:v>1</c:v>
                </c:pt>
                <c:pt idx="7">
                  <c:v>1</c:v>
                </c:pt>
                <c:pt idx="8">
                  <c:v>0</c:v>
                </c:pt>
                <c:pt idx="9">
                  <c:v>0</c:v>
                </c:pt>
                <c:pt idx="10">
                  <c:v>1</c:v>
                </c:pt>
                <c:pt idx="11">
                  <c:v>0</c:v>
                </c:pt>
                <c:pt idx="12">
                  <c:v>1</c:v>
                </c:pt>
                <c:pt idx="13">
                  <c:v>1</c:v>
                </c:pt>
                <c:pt idx="14">
                  <c:v>0</c:v>
                </c:pt>
              </c:numCache>
            </c:numRef>
          </c:val>
        </c:ser>
        <c:ser>
          <c:idx val="7"/>
          <c:order val="7"/>
          <c:tx>
            <c:strRef>
              <c:f>Sheet1!$I$1</c:f>
              <c:strCache>
                <c:ptCount val="1"/>
                <c:pt idx="0">
                  <c:v>会報作成</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Sheet1!$I$2:$I$18</c:f>
              <c:numCache>
                <c:formatCode>General</c:formatCode>
                <c:ptCount val="17"/>
                <c:pt idx="0">
                  <c:v>0</c:v>
                </c:pt>
                <c:pt idx="1">
                  <c:v>0</c:v>
                </c:pt>
                <c:pt idx="2">
                  <c:v>0</c:v>
                </c:pt>
                <c:pt idx="3">
                  <c:v>1</c:v>
                </c:pt>
                <c:pt idx="4">
                  <c:v>0</c:v>
                </c:pt>
                <c:pt idx="5">
                  <c:v>0</c:v>
                </c:pt>
                <c:pt idx="6">
                  <c:v>1</c:v>
                </c:pt>
                <c:pt idx="7">
                  <c:v>0</c:v>
                </c:pt>
                <c:pt idx="8">
                  <c:v>0</c:v>
                </c:pt>
                <c:pt idx="9">
                  <c:v>0</c:v>
                </c:pt>
                <c:pt idx="10">
                  <c:v>1</c:v>
                </c:pt>
                <c:pt idx="11">
                  <c:v>0</c:v>
                </c:pt>
                <c:pt idx="12">
                  <c:v>1</c:v>
                </c:pt>
                <c:pt idx="13">
                  <c:v>0</c:v>
                </c:pt>
                <c:pt idx="14">
                  <c:v>0</c:v>
                </c:pt>
              </c:numCache>
            </c:numRef>
          </c:val>
        </c:ser>
        <c:ser>
          <c:idx val="8"/>
          <c:order val="8"/>
          <c:tx>
            <c:strRef>
              <c:f>Sheet1!$J$1</c:f>
              <c:strCache>
                <c:ptCount val="1"/>
                <c:pt idx="0">
                  <c:v>HP作成</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Sheet1!$J$2:$J$18</c:f>
              <c:numCache>
                <c:formatCode>General</c:formatCode>
                <c:ptCount val="17"/>
                <c:pt idx="0">
                  <c:v>0</c:v>
                </c:pt>
                <c:pt idx="1">
                  <c:v>1</c:v>
                </c:pt>
                <c:pt idx="2">
                  <c:v>1</c:v>
                </c:pt>
                <c:pt idx="3">
                  <c:v>1</c:v>
                </c:pt>
                <c:pt idx="4">
                  <c:v>0</c:v>
                </c:pt>
                <c:pt idx="5">
                  <c:v>0</c:v>
                </c:pt>
                <c:pt idx="6">
                  <c:v>1</c:v>
                </c:pt>
                <c:pt idx="7">
                  <c:v>0</c:v>
                </c:pt>
                <c:pt idx="8">
                  <c:v>0</c:v>
                </c:pt>
                <c:pt idx="9">
                  <c:v>0</c:v>
                </c:pt>
                <c:pt idx="10">
                  <c:v>1</c:v>
                </c:pt>
                <c:pt idx="11">
                  <c:v>1</c:v>
                </c:pt>
                <c:pt idx="12">
                  <c:v>1</c:v>
                </c:pt>
                <c:pt idx="13">
                  <c:v>0</c:v>
                </c:pt>
                <c:pt idx="14">
                  <c:v>0</c:v>
                </c:pt>
              </c:numCache>
            </c:numRef>
          </c:val>
        </c:ser>
        <c:ser>
          <c:idx val="9"/>
          <c:order val="9"/>
          <c:tx>
            <c:strRef>
              <c:f>Sheet1!$K$1</c:f>
              <c:strCache>
                <c:ptCount val="1"/>
                <c:pt idx="0">
                  <c:v>広報活動</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Sheet1!$K$2:$K$18</c:f>
              <c:numCache>
                <c:formatCode>General</c:formatCode>
                <c:ptCount val="17"/>
                <c:pt idx="0">
                  <c:v>0</c:v>
                </c:pt>
                <c:pt idx="1">
                  <c:v>1</c:v>
                </c:pt>
                <c:pt idx="2">
                  <c:v>1</c:v>
                </c:pt>
                <c:pt idx="3">
                  <c:v>0</c:v>
                </c:pt>
                <c:pt idx="4">
                  <c:v>0</c:v>
                </c:pt>
                <c:pt idx="5">
                  <c:v>0</c:v>
                </c:pt>
                <c:pt idx="6">
                  <c:v>1</c:v>
                </c:pt>
                <c:pt idx="7">
                  <c:v>0</c:v>
                </c:pt>
                <c:pt idx="8">
                  <c:v>0</c:v>
                </c:pt>
                <c:pt idx="9">
                  <c:v>0</c:v>
                </c:pt>
                <c:pt idx="10">
                  <c:v>0</c:v>
                </c:pt>
                <c:pt idx="11">
                  <c:v>0</c:v>
                </c:pt>
                <c:pt idx="12">
                  <c:v>1</c:v>
                </c:pt>
                <c:pt idx="13">
                  <c:v>0</c:v>
                </c:pt>
                <c:pt idx="14">
                  <c:v>0</c:v>
                </c:pt>
              </c:numCache>
            </c:numRef>
          </c:val>
        </c:ser>
        <c:ser>
          <c:idx val="10"/>
          <c:order val="10"/>
          <c:tx>
            <c:strRef>
              <c:f>Sheet1!$L$1</c:f>
              <c:strCache>
                <c:ptCount val="1"/>
                <c:pt idx="0">
                  <c:v>情報収集</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Sheet1!$L$2:$L$18</c:f>
              <c:numCache>
                <c:formatCode>General</c:formatCode>
                <c:ptCount val="17"/>
                <c:pt idx="0">
                  <c:v>0</c:v>
                </c:pt>
                <c:pt idx="1">
                  <c:v>0</c:v>
                </c:pt>
                <c:pt idx="2">
                  <c:v>1</c:v>
                </c:pt>
                <c:pt idx="3">
                  <c:v>0</c:v>
                </c:pt>
                <c:pt idx="4">
                  <c:v>0</c:v>
                </c:pt>
                <c:pt idx="5">
                  <c:v>0</c:v>
                </c:pt>
                <c:pt idx="6">
                  <c:v>1</c:v>
                </c:pt>
                <c:pt idx="7">
                  <c:v>0</c:v>
                </c:pt>
                <c:pt idx="8">
                  <c:v>0</c:v>
                </c:pt>
                <c:pt idx="9">
                  <c:v>0</c:v>
                </c:pt>
                <c:pt idx="10">
                  <c:v>0</c:v>
                </c:pt>
                <c:pt idx="11">
                  <c:v>0</c:v>
                </c:pt>
                <c:pt idx="12">
                  <c:v>0</c:v>
                </c:pt>
                <c:pt idx="13">
                  <c:v>0</c:v>
                </c:pt>
                <c:pt idx="14">
                  <c:v>0</c:v>
                </c:pt>
              </c:numCache>
            </c:numRef>
          </c:val>
        </c:ser>
        <c:dLbls>
          <c:showLegendKey val="0"/>
          <c:showVal val="0"/>
          <c:showCatName val="0"/>
          <c:showSerName val="0"/>
          <c:showPercent val="0"/>
          <c:showBubbleSize val="0"/>
        </c:dLbls>
        <c:gapWidth val="150"/>
        <c:shape val="cylinder"/>
        <c:axId val="264673536"/>
        <c:axId val="264679424"/>
        <c:axId val="0"/>
      </c:bar3DChart>
      <c:catAx>
        <c:axId val="264673536"/>
        <c:scaling>
          <c:orientation val="minMax"/>
        </c:scaling>
        <c:delete val="0"/>
        <c:axPos val="b"/>
        <c:majorTickMark val="out"/>
        <c:minorTickMark val="none"/>
        <c:tickLblPos val="nextTo"/>
        <c:crossAx val="264679424"/>
        <c:crosses val="autoZero"/>
        <c:auto val="1"/>
        <c:lblAlgn val="ctr"/>
        <c:lblOffset val="100"/>
        <c:noMultiLvlLbl val="0"/>
      </c:catAx>
      <c:valAx>
        <c:axId val="264679424"/>
        <c:scaling>
          <c:orientation val="minMax"/>
        </c:scaling>
        <c:delete val="0"/>
        <c:axPos val="l"/>
        <c:majorGridlines/>
        <c:numFmt formatCode="General" sourceLinked="1"/>
        <c:majorTickMark val="out"/>
        <c:minorTickMark val="none"/>
        <c:tickLblPos val="nextTo"/>
        <c:crossAx val="264673536"/>
        <c:crosses val="autoZero"/>
        <c:crossBetween val="between"/>
      </c:valAx>
    </c:plotArea>
    <c:legend>
      <c:legendPos val="r"/>
      <c:layout>
        <c:manualLayout>
          <c:xMode val="edge"/>
          <c:yMode val="edge"/>
          <c:x val="0.78318101304156185"/>
          <c:y val="1.4496252553135114E-3"/>
          <c:w val="0.21539661708953048"/>
          <c:h val="0.78198827520242653"/>
        </c:manualLayout>
      </c:layout>
      <c:overlay val="0"/>
      <c:txPr>
        <a:bodyPr/>
        <a:lstStyle/>
        <a:p>
          <a:pPr>
            <a:defRPr sz="1600" b="1"/>
          </a:pPr>
          <a:endParaRPr lang="ja-JP"/>
        </a:p>
      </c:txPr>
    </c:legend>
    <c:plotVisOnly val="1"/>
    <c:dispBlanksAs val="gap"/>
    <c:showDLblsOverMax val="0"/>
  </c:chart>
  <c:txPr>
    <a:bodyPr/>
    <a:lstStyle/>
    <a:p>
      <a:pPr>
        <a:defRPr sz="1800"/>
      </a:pPr>
      <a:endParaRPr lang="ja-JP"/>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8832721223669E-2"/>
          <c:y val="4.0054170710729198E-2"/>
          <c:w val="0.91612131816856235"/>
          <c:h val="0.9198916585785416"/>
        </c:manualLayout>
      </c:layout>
      <c:bubbleChart>
        <c:varyColors val="0"/>
        <c:ser>
          <c:idx val="0"/>
          <c:order val="0"/>
          <c:tx>
            <c:strRef>
              <c:f>Sheet1!$C$1</c:f>
              <c:strCache>
                <c:ptCount val="1"/>
                <c:pt idx="0">
                  <c:v>サイズ</c:v>
                </c:pt>
              </c:strCache>
            </c:strRef>
          </c:tx>
          <c:invertIfNegative val="0"/>
          <c:dPt>
            <c:idx val="0"/>
            <c:invertIfNegative val="0"/>
            <c:bubble3D val="1"/>
            <c:spPr>
              <a:noFill/>
            </c:spPr>
          </c:dPt>
          <c:xVal>
            <c:numRef>
              <c:f>Sheet1!$A$2:$A$17</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Sheet1!$B$2:$B$17</c:f>
              <c:numCache>
                <c:formatCode>General</c:formatCode>
                <c:ptCount val="16"/>
                <c:pt idx="0">
                  <c:v>0</c:v>
                </c:pt>
                <c:pt idx="1">
                  <c:v>1</c:v>
                </c:pt>
                <c:pt idx="2">
                  <c:v>2</c:v>
                </c:pt>
                <c:pt idx="3">
                  <c:v>3</c:v>
                </c:pt>
                <c:pt idx="4">
                  <c:v>4</c:v>
                </c:pt>
                <c:pt idx="5">
                  <c:v>4</c:v>
                </c:pt>
                <c:pt idx="7">
                  <c:v>5</c:v>
                </c:pt>
                <c:pt idx="8">
                  <c:v>5</c:v>
                </c:pt>
                <c:pt idx="9">
                  <c:v>2</c:v>
                </c:pt>
                <c:pt idx="10">
                  <c:v>2</c:v>
                </c:pt>
                <c:pt idx="11">
                  <c:v>2</c:v>
                </c:pt>
                <c:pt idx="12">
                  <c:v>3</c:v>
                </c:pt>
                <c:pt idx="13">
                  <c:v>2</c:v>
                </c:pt>
                <c:pt idx="14">
                  <c:v>3</c:v>
                </c:pt>
              </c:numCache>
            </c:numRef>
          </c:yVal>
          <c:bubbleSize>
            <c:numRef>
              <c:f>Sheet1!$C$2:$C$17</c:f>
              <c:numCache>
                <c:formatCode>General</c:formatCode>
                <c:ptCount val="16"/>
                <c:pt idx="0">
                  <c:v>1</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numCache>
            </c:numRef>
          </c:bubbleSize>
          <c:bubble3D val="1"/>
        </c:ser>
        <c:dLbls>
          <c:showLegendKey val="0"/>
          <c:showVal val="0"/>
          <c:showCatName val="0"/>
          <c:showSerName val="0"/>
          <c:showPercent val="0"/>
          <c:showBubbleSize val="0"/>
        </c:dLbls>
        <c:bubbleScale val="100"/>
        <c:showNegBubbles val="0"/>
        <c:axId val="264168192"/>
        <c:axId val="264169728"/>
      </c:bubbleChart>
      <c:valAx>
        <c:axId val="264168192"/>
        <c:scaling>
          <c:orientation val="minMax"/>
          <c:max val="15"/>
          <c:min val="0"/>
        </c:scaling>
        <c:delete val="1"/>
        <c:axPos val="b"/>
        <c:majorGridlines/>
        <c:numFmt formatCode="General" sourceLinked="1"/>
        <c:majorTickMark val="out"/>
        <c:minorTickMark val="none"/>
        <c:tickLblPos val="nextTo"/>
        <c:crossAx val="264169728"/>
        <c:crosses val="autoZero"/>
        <c:crossBetween val="midCat"/>
        <c:majorUnit val="15"/>
        <c:minorUnit val="15"/>
      </c:valAx>
      <c:valAx>
        <c:axId val="264169728"/>
        <c:scaling>
          <c:orientation val="minMax"/>
          <c:min val="0"/>
        </c:scaling>
        <c:delete val="1"/>
        <c:axPos val="l"/>
        <c:majorGridlines/>
        <c:numFmt formatCode="General" sourceLinked="1"/>
        <c:majorTickMark val="out"/>
        <c:minorTickMark val="none"/>
        <c:tickLblPos val="nextTo"/>
        <c:crossAx val="264168192"/>
        <c:crosses val="autoZero"/>
        <c:crossBetween val="midCat"/>
        <c:minorUnit val="1"/>
      </c:valAx>
      <c:spPr>
        <a:blipFill dpi="0" rotWithShape="1">
          <a:blip xmlns:r="http://schemas.openxmlformats.org/officeDocument/2006/relationships" r:embed="rId1"/>
          <a:srcRect/>
          <a:tile tx="0" ty="0" sx="100000" sy="100000" flip="none" algn="tl"/>
        </a:blipFill>
      </c:spPr>
    </c:plotArea>
    <c:plotVisOnly val="1"/>
    <c:dispBlanksAs val="gap"/>
    <c:showDLblsOverMax val="0"/>
  </c:chart>
  <c:txPr>
    <a:bodyPr/>
    <a:lstStyle/>
    <a:p>
      <a:pPr>
        <a:defRPr sz="1800"/>
      </a:pPr>
      <a:endParaRPr lang="ja-JP"/>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売上高</c:v>
                </c:pt>
              </c:strCache>
            </c:strRef>
          </c:tx>
          <c:dLbls>
            <c:dLbl>
              <c:idx val="5"/>
              <c:layout>
                <c:manualLayout>
                  <c:x val="-5.2509842519685036E-3"/>
                  <c:y val="-8.1155104449594478E-2"/>
                </c:manualLayout>
              </c:layout>
              <c:showLegendKey val="0"/>
              <c:showVal val="1"/>
              <c:showCatName val="1"/>
              <c:showSerName val="0"/>
              <c:showPercent val="0"/>
              <c:showBubbleSize val="0"/>
            </c:dLbl>
            <c:spPr>
              <a:solidFill>
                <a:schemeClr val="lt1"/>
              </a:solidFill>
              <a:ln w="25400" cap="flat" cmpd="sng" algn="ctr">
                <a:solidFill>
                  <a:schemeClr val="accent5"/>
                </a:solidFill>
                <a:prstDash val="solid"/>
              </a:ln>
              <a:effectLst/>
            </c:spPr>
            <c:txPr>
              <a:bodyPr/>
              <a:lstStyle/>
              <a:p>
                <a:pPr>
                  <a:defRPr b="1">
                    <a:solidFill>
                      <a:schemeClr val="dk1"/>
                    </a:solidFill>
                    <a:latin typeface="+mn-lt"/>
                    <a:ea typeface="+mn-ea"/>
                    <a:cs typeface="+mn-cs"/>
                  </a:defRPr>
                </a:pPr>
                <a:endParaRPr lang="ja-JP"/>
              </a:p>
            </c:txPr>
            <c:showLegendKey val="0"/>
            <c:showVal val="1"/>
            <c:showCatName val="1"/>
            <c:showSerName val="0"/>
            <c:showPercent val="0"/>
            <c:showBubbleSize val="0"/>
            <c:showLeaderLines val="1"/>
          </c:dLbls>
          <c:cat>
            <c:strRef>
              <c:f>Sheet1!$A$2:$A$8</c:f>
              <c:strCache>
                <c:ptCount val="7"/>
                <c:pt idx="0">
                  <c:v>寄付・支援</c:v>
                </c:pt>
                <c:pt idx="1">
                  <c:v>病院補助</c:v>
                </c:pt>
                <c:pt idx="2">
                  <c:v>会費</c:v>
                </c:pt>
                <c:pt idx="3">
                  <c:v>参加費</c:v>
                </c:pt>
                <c:pt idx="4">
                  <c:v>世話人負担</c:v>
                </c:pt>
                <c:pt idx="5">
                  <c:v>活動収入</c:v>
                </c:pt>
                <c:pt idx="6">
                  <c:v>無し</c:v>
                </c:pt>
              </c:strCache>
            </c:strRef>
          </c:cat>
          <c:val>
            <c:numRef>
              <c:f>Sheet1!$B$2:$B$8</c:f>
              <c:numCache>
                <c:formatCode>General</c:formatCode>
                <c:ptCount val="7"/>
                <c:pt idx="0">
                  <c:v>3</c:v>
                </c:pt>
                <c:pt idx="1">
                  <c:v>4</c:v>
                </c:pt>
                <c:pt idx="2">
                  <c:v>3</c:v>
                </c:pt>
                <c:pt idx="3">
                  <c:v>3</c:v>
                </c:pt>
                <c:pt idx="4">
                  <c:v>4</c:v>
                </c:pt>
                <c:pt idx="5">
                  <c:v>1</c:v>
                </c:pt>
                <c:pt idx="6">
                  <c:v>4</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売上高</c:v>
                </c:pt>
              </c:strCache>
            </c:strRef>
          </c:tx>
          <c:dLbls>
            <c:dLbl>
              <c:idx val="0"/>
              <c:layout>
                <c:manualLayout>
                  <c:x val="-0.19691734713716341"/>
                  <c:y val="-0.15154308496202976"/>
                </c:manualLayout>
              </c:layout>
              <c:showLegendKey val="0"/>
              <c:showVal val="1"/>
              <c:showCatName val="1"/>
              <c:showSerName val="0"/>
              <c:showPercent val="0"/>
              <c:showBubbleSize val="0"/>
            </c:dLbl>
            <c:dLbl>
              <c:idx val="1"/>
              <c:layout>
                <c:manualLayout>
                  <c:x val="0.18588856080489938"/>
                  <c:y val="-0.24392601725877017"/>
                </c:manualLayout>
              </c:layout>
              <c:showLegendKey val="0"/>
              <c:showVal val="1"/>
              <c:showCatName val="1"/>
              <c:showSerName val="0"/>
              <c:showPercent val="0"/>
              <c:showBubbleSize val="0"/>
            </c:dLbl>
            <c:dLbl>
              <c:idx val="2"/>
              <c:layout>
                <c:manualLayout>
                  <c:x val="0.19086437979974724"/>
                  <c:y val="4.4580515566933814E-2"/>
                </c:manualLayout>
              </c:layout>
              <c:showLegendKey val="0"/>
              <c:showVal val="1"/>
              <c:showCatName val="1"/>
              <c:showSerName val="0"/>
              <c:showPercent val="0"/>
              <c:showBubbleSize val="0"/>
            </c:dLbl>
            <c:dLbl>
              <c:idx val="3"/>
              <c:layout>
                <c:manualLayout>
                  <c:x val="-0.11266647224652475"/>
                  <c:y val="0"/>
                </c:manualLayout>
              </c:layout>
              <c:showLegendKey val="0"/>
              <c:showVal val="1"/>
              <c:showCatName val="1"/>
              <c:showSerName val="0"/>
              <c:showPercent val="0"/>
              <c:showBubbleSize val="0"/>
            </c:dLbl>
            <c:dLbl>
              <c:idx val="4"/>
              <c:layout>
                <c:manualLayout>
                  <c:x val="0.16970577336362974"/>
                  <c:y val="-1.9850056394545339E-2"/>
                </c:manualLayout>
              </c:layout>
              <c:showLegendKey val="0"/>
              <c:showVal val="1"/>
              <c:showCatName val="1"/>
              <c:showSerName val="0"/>
              <c:showPercent val="0"/>
              <c:showBubbleSize val="0"/>
            </c:dLbl>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2000" b="1">
                    <a:solidFill>
                      <a:schemeClr val="lt1"/>
                    </a:solidFill>
                    <a:latin typeface="+mn-lt"/>
                    <a:ea typeface="+mn-ea"/>
                    <a:cs typeface="+mn-cs"/>
                  </a:defRPr>
                </a:pPr>
                <a:endParaRPr lang="ja-JP"/>
              </a:p>
            </c:txPr>
            <c:showLegendKey val="0"/>
            <c:showVal val="1"/>
            <c:showCatName val="1"/>
            <c:showSerName val="0"/>
            <c:showPercent val="0"/>
            <c:showBubbleSize val="0"/>
            <c:showLeaderLines val="1"/>
          </c:dLbls>
          <c:cat>
            <c:strRef>
              <c:f>Sheet1!$A$2:$A$6</c:f>
              <c:strCache>
                <c:ptCount val="5"/>
                <c:pt idx="0">
                  <c:v>おしゃべり会</c:v>
                </c:pt>
                <c:pt idx="1">
                  <c:v>食事会</c:v>
                </c:pt>
                <c:pt idx="2">
                  <c:v>講演会</c:v>
                </c:pt>
                <c:pt idx="3">
                  <c:v>レクリエーション</c:v>
                </c:pt>
                <c:pt idx="4">
                  <c:v>総合型</c:v>
                </c:pt>
              </c:strCache>
            </c:strRef>
          </c:cat>
          <c:val>
            <c:numRef>
              <c:f>Sheet1!$B$2:$B$6</c:f>
              <c:numCache>
                <c:formatCode>General</c:formatCode>
                <c:ptCount val="5"/>
                <c:pt idx="0">
                  <c:v>15</c:v>
                </c:pt>
                <c:pt idx="1">
                  <c:v>3</c:v>
                </c:pt>
                <c:pt idx="2">
                  <c:v>6</c:v>
                </c:pt>
                <c:pt idx="3">
                  <c:v>1</c:v>
                </c:pt>
                <c:pt idx="4">
                  <c:v>1</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200"/>
      <c:rAngAx val="1"/>
    </c:view3D>
    <c:floor>
      <c:thickness val="0"/>
    </c:floor>
    <c:sideWall>
      <c:thickness val="0"/>
      <c:spPr>
        <a:blipFill dpi="0" rotWithShape="1">
          <a:blip xmlns:r="http://schemas.openxmlformats.org/officeDocument/2006/relationships" r:embed="rId1">
            <a:alphaModFix amt="48000"/>
          </a:blip>
          <a:srcRect/>
          <a:tile tx="0" ty="0" sx="100000" sy="100000" flip="none" algn="tl"/>
        </a:blipFill>
      </c:spPr>
    </c:sideWall>
    <c:backWall>
      <c:thickness val="0"/>
      <c:spPr>
        <a:blipFill dpi="0" rotWithShape="1">
          <a:blip xmlns:r="http://schemas.openxmlformats.org/officeDocument/2006/relationships" r:embed="rId1">
            <a:alphaModFix amt="48000"/>
          </a:blip>
          <a:srcRect/>
          <a:tile tx="0" ty="0" sx="100000" sy="100000" flip="none" algn="tl"/>
        </a:blipFill>
      </c:spPr>
    </c:backWall>
    <c:plotArea>
      <c:layout>
        <c:manualLayout>
          <c:layoutTarget val="inner"/>
          <c:xMode val="edge"/>
          <c:yMode val="edge"/>
          <c:x val="4.0499468313044587E-2"/>
          <c:y val="3.9242293490476969E-2"/>
          <c:w val="0.75725082833933488"/>
          <c:h val="0.77979101416979202"/>
        </c:manualLayout>
      </c:layout>
      <c:bar3DChart>
        <c:barDir val="col"/>
        <c:grouping val="stacked"/>
        <c:varyColors val="0"/>
        <c:ser>
          <c:idx val="0"/>
          <c:order val="0"/>
          <c:tx>
            <c:strRef>
              <c:f>Sheet1!$B$1</c:f>
              <c:strCache>
                <c:ptCount val="1"/>
                <c:pt idx="0">
                  <c:v>総合型</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Ｊ</c:v>
                </c:pt>
                <c:pt idx="11">
                  <c:v>K</c:v>
                </c:pt>
                <c:pt idx="12">
                  <c:v>L</c:v>
                </c:pt>
                <c:pt idx="13">
                  <c:v>M</c:v>
                </c:pt>
                <c:pt idx="14">
                  <c:v>N</c:v>
                </c:pt>
                <c:pt idx="15">
                  <c:v>O</c:v>
                </c:pt>
              </c:strCache>
            </c:strRef>
          </c:cat>
          <c:val>
            <c:numRef>
              <c:f>Sheet1!$B$2:$B$17</c:f>
              <c:numCache>
                <c:formatCode>General</c:formatCode>
                <c:ptCount val="16"/>
                <c:pt idx="0">
                  <c:v>0</c:v>
                </c:pt>
                <c:pt idx="1">
                  <c:v>0</c:v>
                </c:pt>
                <c:pt idx="2">
                  <c:v>1</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er>
        <c:ser>
          <c:idx val="1"/>
          <c:order val="1"/>
          <c:tx>
            <c:strRef>
              <c:f>Sheet1!$C$1</c:f>
              <c:strCache>
                <c:ptCount val="1"/>
                <c:pt idx="0">
                  <c:v>おしゃべり会</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Ｊ</c:v>
                </c:pt>
                <c:pt idx="11">
                  <c:v>K</c:v>
                </c:pt>
                <c:pt idx="12">
                  <c:v>L</c:v>
                </c:pt>
                <c:pt idx="13">
                  <c:v>M</c:v>
                </c:pt>
                <c:pt idx="14">
                  <c:v>N</c:v>
                </c:pt>
                <c:pt idx="15">
                  <c:v>O</c:v>
                </c:pt>
              </c:strCache>
            </c:strRef>
          </c:cat>
          <c:val>
            <c:numRef>
              <c:f>Sheet1!$C$2:$C$17</c:f>
              <c:numCache>
                <c:formatCode>General</c:formatCode>
                <c:ptCount val="16"/>
                <c:pt idx="1">
                  <c:v>1</c:v>
                </c:pt>
                <c:pt idx="2">
                  <c:v>0</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ser>
        <c:ser>
          <c:idx val="2"/>
          <c:order val="2"/>
          <c:tx>
            <c:strRef>
              <c:f>Sheet1!$D$1</c:f>
              <c:strCache>
                <c:ptCount val="1"/>
                <c:pt idx="0">
                  <c:v>食事会</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Ｊ</c:v>
                </c:pt>
                <c:pt idx="11">
                  <c:v>K</c:v>
                </c:pt>
                <c:pt idx="12">
                  <c:v>L</c:v>
                </c:pt>
                <c:pt idx="13">
                  <c:v>M</c:v>
                </c:pt>
                <c:pt idx="14">
                  <c:v>N</c:v>
                </c:pt>
                <c:pt idx="15">
                  <c:v>O</c:v>
                </c:pt>
              </c:strCache>
            </c:strRef>
          </c:cat>
          <c:val>
            <c:numRef>
              <c:f>Sheet1!$D$2:$D$17</c:f>
              <c:numCache>
                <c:formatCode>General</c:formatCode>
                <c:ptCount val="16"/>
                <c:pt idx="1">
                  <c:v>0</c:v>
                </c:pt>
                <c:pt idx="2">
                  <c:v>0</c:v>
                </c:pt>
                <c:pt idx="3">
                  <c:v>1</c:v>
                </c:pt>
                <c:pt idx="4">
                  <c:v>0</c:v>
                </c:pt>
                <c:pt idx="5">
                  <c:v>0</c:v>
                </c:pt>
                <c:pt idx="6">
                  <c:v>0</c:v>
                </c:pt>
                <c:pt idx="7">
                  <c:v>0</c:v>
                </c:pt>
                <c:pt idx="8">
                  <c:v>0</c:v>
                </c:pt>
                <c:pt idx="9">
                  <c:v>0</c:v>
                </c:pt>
                <c:pt idx="10">
                  <c:v>1</c:v>
                </c:pt>
                <c:pt idx="11">
                  <c:v>1</c:v>
                </c:pt>
                <c:pt idx="12">
                  <c:v>0</c:v>
                </c:pt>
                <c:pt idx="13">
                  <c:v>0</c:v>
                </c:pt>
                <c:pt idx="14">
                  <c:v>0</c:v>
                </c:pt>
                <c:pt idx="15">
                  <c:v>0</c:v>
                </c:pt>
              </c:numCache>
            </c:numRef>
          </c:val>
        </c:ser>
        <c:ser>
          <c:idx val="3"/>
          <c:order val="3"/>
          <c:tx>
            <c:strRef>
              <c:f>Sheet1!$E$1</c:f>
              <c:strCache>
                <c:ptCount val="1"/>
                <c:pt idx="0">
                  <c:v>講演勉強会</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Ｊ</c:v>
                </c:pt>
                <c:pt idx="11">
                  <c:v>K</c:v>
                </c:pt>
                <c:pt idx="12">
                  <c:v>L</c:v>
                </c:pt>
                <c:pt idx="13">
                  <c:v>M</c:v>
                </c:pt>
                <c:pt idx="14">
                  <c:v>N</c:v>
                </c:pt>
                <c:pt idx="15">
                  <c:v>O</c:v>
                </c:pt>
              </c:strCache>
            </c:strRef>
          </c:cat>
          <c:val>
            <c:numRef>
              <c:f>Sheet1!$E$2:$E$17</c:f>
              <c:numCache>
                <c:formatCode>General</c:formatCode>
                <c:ptCount val="16"/>
                <c:pt idx="1">
                  <c:v>1</c:v>
                </c:pt>
                <c:pt idx="2">
                  <c:v>0</c:v>
                </c:pt>
                <c:pt idx="3">
                  <c:v>0</c:v>
                </c:pt>
                <c:pt idx="4">
                  <c:v>0</c:v>
                </c:pt>
                <c:pt idx="5">
                  <c:v>0</c:v>
                </c:pt>
                <c:pt idx="6">
                  <c:v>1</c:v>
                </c:pt>
                <c:pt idx="7">
                  <c:v>1</c:v>
                </c:pt>
                <c:pt idx="8">
                  <c:v>0</c:v>
                </c:pt>
                <c:pt idx="9">
                  <c:v>0</c:v>
                </c:pt>
                <c:pt idx="10">
                  <c:v>1</c:v>
                </c:pt>
                <c:pt idx="11">
                  <c:v>0</c:v>
                </c:pt>
                <c:pt idx="12">
                  <c:v>1</c:v>
                </c:pt>
                <c:pt idx="13">
                  <c:v>0</c:v>
                </c:pt>
                <c:pt idx="14">
                  <c:v>0</c:v>
                </c:pt>
                <c:pt idx="15">
                  <c:v>1</c:v>
                </c:pt>
              </c:numCache>
            </c:numRef>
          </c:val>
        </c:ser>
        <c:ser>
          <c:idx val="4"/>
          <c:order val="4"/>
          <c:tx>
            <c:strRef>
              <c:f>Sheet1!$F$1</c:f>
              <c:strCache>
                <c:ptCount val="1"/>
                <c:pt idx="0">
                  <c:v>レクリエーション</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Ｊ</c:v>
                </c:pt>
                <c:pt idx="11">
                  <c:v>K</c:v>
                </c:pt>
                <c:pt idx="12">
                  <c:v>L</c:v>
                </c:pt>
                <c:pt idx="13">
                  <c:v>M</c:v>
                </c:pt>
                <c:pt idx="14">
                  <c:v>N</c:v>
                </c:pt>
                <c:pt idx="15">
                  <c:v>O</c:v>
                </c:pt>
              </c:strCache>
            </c:strRef>
          </c:cat>
          <c:val>
            <c:numRef>
              <c:f>Sheet1!$F$2:$F$17</c:f>
              <c:numCache>
                <c:formatCode>General</c:formatCode>
                <c:ptCount val="16"/>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numCache>
            </c:numRef>
          </c:val>
        </c:ser>
        <c:dLbls>
          <c:showLegendKey val="0"/>
          <c:showVal val="0"/>
          <c:showCatName val="0"/>
          <c:showSerName val="0"/>
          <c:showPercent val="0"/>
          <c:showBubbleSize val="0"/>
        </c:dLbls>
        <c:gapWidth val="75"/>
        <c:gapDepth val="75"/>
        <c:shape val="box"/>
        <c:axId val="41272832"/>
        <c:axId val="41274752"/>
        <c:axId val="0"/>
      </c:bar3DChart>
      <c:catAx>
        <c:axId val="41272832"/>
        <c:scaling>
          <c:orientation val="minMax"/>
        </c:scaling>
        <c:delete val="0"/>
        <c:axPos val="b"/>
        <c:title>
          <c:tx>
            <c:rich>
              <a:bodyPr/>
              <a:lstStyle/>
              <a:p>
                <a:pPr>
                  <a:defRPr/>
                </a:pPr>
                <a:r>
                  <a:rPr lang="ja-JP" altLang="en-US" dirty="0" smtClean="0"/>
                  <a:t>患者会名</a:t>
                </a:r>
                <a:endParaRPr lang="ja-JP" altLang="en-US" dirty="0"/>
              </a:p>
            </c:rich>
          </c:tx>
          <c:layout/>
          <c:overlay val="0"/>
        </c:title>
        <c:majorTickMark val="none"/>
        <c:minorTickMark val="none"/>
        <c:tickLblPos val="nextTo"/>
        <c:crossAx val="41274752"/>
        <c:crosses val="autoZero"/>
        <c:auto val="1"/>
        <c:lblAlgn val="ctr"/>
        <c:lblOffset val="100"/>
        <c:noMultiLvlLbl val="0"/>
      </c:catAx>
      <c:valAx>
        <c:axId val="41274752"/>
        <c:scaling>
          <c:orientation val="minMax"/>
          <c:max val="4"/>
        </c:scaling>
        <c:delete val="0"/>
        <c:axPos val="l"/>
        <c:majorGridlines/>
        <c:minorGridlines/>
        <c:numFmt formatCode="General" sourceLinked="1"/>
        <c:majorTickMark val="out"/>
        <c:minorTickMark val="none"/>
        <c:tickLblPos val="nextTo"/>
        <c:crossAx val="41272832"/>
        <c:crosses val="autoZero"/>
        <c:crossBetween val="between"/>
        <c:majorUnit val="1"/>
        <c:minorUnit val="1"/>
      </c:valAx>
    </c:plotArea>
    <c:legend>
      <c:legendPos val="r"/>
      <c:layout>
        <c:manualLayout>
          <c:xMode val="edge"/>
          <c:yMode val="edge"/>
          <c:x val="0.78011931914194421"/>
          <c:y val="4.5216083523144497E-2"/>
          <c:w val="0.21195065627628673"/>
          <c:h val="0.37402510804435818"/>
        </c:manualLayout>
      </c:layout>
      <c:overlay val="0"/>
      <c:txPr>
        <a:bodyPr/>
        <a:lstStyle/>
        <a:p>
          <a:pPr>
            <a:defRPr sz="1600" b="1"/>
          </a:pPr>
          <a:endParaRPr lang="ja-JP"/>
        </a:p>
      </c:txPr>
    </c:legend>
    <c:plotVisOnly val="1"/>
    <c:dispBlanksAs val="gap"/>
    <c:showDLblsOverMax val="0"/>
  </c:chart>
  <c:txPr>
    <a:bodyPr/>
    <a:lstStyle/>
    <a:p>
      <a:pPr>
        <a:defRPr sz="1800"/>
      </a:pPr>
      <a:endParaRPr lang="ja-JP"/>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445283052794117E-2"/>
          <c:y val="0.13496157781431978"/>
          <c:w val="0.84104938271604934"/>
          <c:h val="0.81326758526306997"/>
        </c:manualLayout>
      </c:layout>
      <c:pie3DChart>
        <c:varyColors val="1"/>
        <c:ser>
          <c:idx val="0"/>
          <c:order val="0"/>
          <c:tx>
            <c:strRef>
              <c:f>Sheet1!$B$1</c:f>
              <c:strCache>
                <c:ptCount val="1"/>
                <c:pt idx="0">
                  <c:v>売上高</c:v>
                </c:pt>
              </c:strCache>
            </c:strRef>
          </c:tx>
          <c:dLbls>
            <c:dLbl>
              <c:idx val="0"/>
              <c:layout>
                <c:manualLayout>
                  <c:x val="-0.19119209925148245"/>
                  <c:y val="6.5118327693319364E-2"/>
                </c:manualLayout>
              </c:layout>
              <c:showLegendKey val="0"/>
              <c:showVal val="1"/>
              <c:showCatName val="1"/>
              <c:showSerName val="0"/>
              <c:showPercent val="0"/>
              <c:showBubbleSize val="0"/>
            </c:dLbl>
            <c:dLbl>
              <c:idx val="1"/>
              <c:layout>
                <c:manualLayout>
                  <c:x val="9.638986098959852E-4"/>
                  <c:y val="-0.30638731582376733"/>
                </c:manualLayout>
              </c:layout>
              <c:showLegendKey val="0"/>
              <c:showVal val="1"/>
              <c:showCatName val="1"/>
              <c:showSerName val="0"/>
              <c:showPercent val="0"/>
              <c:showBubbleSize val="0"/>
            </c:dLbl>
            <c:dLbl>
              <c:idx val="2"/>
              <c:layout>
                <c:manualLayout>
                  <c:x val="0.16612271556333236"/>
                  <c:y val="-0.18013463969468857"/>
                </c:manualLayout>
              </c:layout>
              <c:showLegendKey val="0"/>
              <c:showVal val="1"/>
              <c:showCatName val="1"/>
              <c:showSerName val="0"/>
              <c:showPercent val="0"/>
              <c:showBubbleSize val="0"/>
            </c:dLbl>
            <c:dLbl>
              <c:idx val="3"/>
              <c:layout>
                <c:manualLayout>
                  <c:x val="0.14475326868863614"/>
                  <c:y val="5.5079465644958366E-2"/>
                </c:manualLayout>
              </c:layout>
              <c:showLegendKey val="0"/>
              <c:showVal val="1"/>
              <c:showCatName val="1"/>
              <c:showSerName val="0"/>
              <c:showPercent val="0"/>
              <c:showBubbleSize val="0"/>
            </c:dLbl>
            <c:dLbl>
              <c:idx val="4"/>
              <c:layout>
                <c:manualLayout>
                  <c:x val="-2.4851450860309127E-2"/>
                  <c:y val="-4.4140928785690481E-2"/>
                </c:manualLayout>
              </c:layout>
              <c:showLegendKey val="0"/>
              <c:showVal val="1"/>
              <c:showCatName val="1"/>
              <c:showSerName val="0"/>
              <c:showPercent val="0"/>
              <c:showBubbleSize val="0"/>
            </c:dLbl>
            <c:dLbl>
              <c:idx val="5"/>
              <c:layout>
                <c:manualLayout>
                  <c:x val="0.20093030037911927"/>
                  <c:y val="-2.455245212994352E-2"/>
                </c:manualLayout>
              </c:layout>
              <c:showLegendKey val="0"/>
              <c:showVal val="1"/>
              <c:showCatName val="1"/>
              <c:showSerName val="0"/>
              <c:showPercent val="0"/>
              <c:showBubbleSize val="0"/>
            </c:dLbl>
            <c:spPr>
              <a:solidFill>
                <a:schemeClr val="lt1"/>
              </a:solidFill>
              <a:ln w="25400" cap="flat" cmpd="sng" algn="ctr">
                <a:solidFill>
                  <a:schemeClr val="accent5"/>
                </a:solidFill>
                <a:prstDash val="solid"/>
              </a:ln>
              <a:effectLst/>
            </c:spPr>
            <c:txPr>
              <a:bodyPr/>
              <a:lstStyle/>
              <a:p>
                <a:pPr>
                  <a:defRPr sz="1800"/>
                </a:pPr>
                <a:endParaRPr lang="ja-JP"/>
              </a:p>
            </c:txPr>
            <c:showLegendKey val="0"/>
            <c:showVal val="1"/>
            <c:showCatName val="1"/>
            <c:showSerName val="0"/>
            <c:showPercent val="0"/>
            <c:showBubbleSize val="0"/>
            <c:showLeaderLines val="1"/>
          </c:dLbls>
          <c:cat>
            <c:strRef>
              <c:f>Sheet1!$A$2:$A$7</c:f>
              <c:strCache>
                <c:ptCount val="6"/>
                <c:pt idx="0">
                  <c:v>ポスター</c:v>
                </c:pt>
                <c:pt idx="1">
                  <c:v>チラシ・パンフ</c:v>
                </c:pt>
                <c:pt idx="2">
                  <c:v>ホームページ</c:v>
                </c:pt>
                <c:pt idx="3">
                  <c:v>会報</c:v>
                </c:pt>
                <c:pt idx="4">
                  <c:v>病院ＨＰ</c:v>
                </c:pt>
                <c:pt idx="5">
                  <c:v>地方新聞</c:v>
                </c:pt>
              </c:strCache>
            </c:strRef>
          </c:cat>
          <c:val>
            <c:numRef>
              <c:f>Sheet1!$B$2:$B$7</c:f>
              <c:numCache>
                <c:formatCode>General</c:formatCode>
                <c:ptCount val="6"/>
                <c:pt idx="0">
                  <c:v>12</c:v>
                </c:pt>
                <c:pt idx="1">
                  <c:v>5</c:v>
                </c:pt>
                <c:pt idx="2">
                  <c:v>6</c:v>
                </c:pt>
                <c:pt idx="3">
                  <c:v>3</c:v>
                </c:pt>
                <c:pt idx="4">
                  <c:v>2</c:v>
                </c:pt>
                <c:pt idx="5">
                  <c:v>1</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b="1"/>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売上高</c:v>
                </c:pt>
              </c:strCache>
            </c:strRef>
          </c:tx>
          <c:dLbls>
            <c:dLbl>
              <c:idx val="0"/>
              <c:layout>
                <c:manualLayout>
                  <c:x val="-0.19349749684067269"/>
                  <c:y val="4.6291778390989587E-2"/>
                </c:manualLayout>
              </c:layout>
              <c:showLegendKey val="0"/>
              <c:showVal val="1"/>
              <c:showCatName val="1"/>
              <c:showSerName val="0"/>
              <c:showPercent val="0"/>
              <c:showBubbleSize val="0"/>
            </c:dLbl>
            <c:dLbl>
              <c:idx val="1"/>
              <c:layout>
                <c:manualLayout>
                  <c:x val="-0.15685841353164187"/>
                  <c:y val="-0.26432573557892969"/>
                </c:manualLayout>
              </c:layout>
              <c:showLegendKey val="0"/>
              <c:showVal val="1"/>
              <c:showCatName val="1"/>
              <c:showSerName val="0"/>
              <c:showPercent val="0"/>
              <c:showBubbleSize val="0"/>
            </c:dLbl>
            <c:dLbl>
              <c:idx val="2"/>
              <c:layout>
                <c:manualLayout>
                  <c:x val="0.18450240594925635"/>
                  <c:y val="-0.16449354726351725"/>
                </c:manualLayout>
              </c:layout>
              <c:showLegendKey val="0"/>
              <c:showVal val="1"/>
              <c:showCatName val="1"/>
              <c:showSerName val="0"/>
              <c:showPercent val="0"/>
              <c:showBubbleSize val="0"/>
            </c:dLbl>
            <c:dLbl>
              <c:idx val="3"/>
              <c:layout>
                <c:manualLayout>
                  <c:x val="0.10855363565665403"/>
                  <c:y val="0.10038242747802796"/>
                </c:manualLayout>
              </c:layout>
              <c:showLegendKey val="0"/>
              <c:showVal val="1"/>
              <c:showCatName val="1"/>
              <c:showSerName val="0"/>
              <c:showPercent val="0"/>
              <c:showBubbleSize val="0"/>
            </c:dLbl>
            <c:spPr>
              <a:solidFill>
                <a:schemeClr val="lt1"/>
              </a:solidFill>
              <a:ln w="25400" cap="flat" cmpd="sng" algn="ctr">
                <a:solidFill>
                  <a:schemeClr val="accent5"/>
                </a:solidFill>
                <a:prstDash val="solid"/>
              </a:ln>
              <a:effectLst/>
            </c:spPr>
            <c:txPr>
              <a:bodyPr/>
              <a:lstStyle/>
              <a:p>
                <a:pPr>
                  <a:defRPr>
                    <a:solidFill>
                      <a:schemeClr val="dk1"/>
                    </a:solidFill>
                    <a:latin typeface="+mn-lt"/>
                    <a:ea typeface="+mn-ea"/>
                    <a:cs typeface="+mn-cs"/>
                  </a:defRPr>
                </a:pPr>
                <a:endParaRPr lang="ja-JP"/>
              </a:p>
            </c:txPr>
            <c:showLegendKey val="0"/>
            <c:showVal val="1"/>
            <c:showCatName val="1"/>
            <c:showSerName val="0"/>
            <c:showPercent val="0"/>
            <c:showBubbleSize val="0"/>
            <c:showLeaderLines val="1"/>
          </c:dLbls>
          <c:cat>
            <c:strRef>
              <c:f>Sheet1!$A$2:$A$5</c:f>
              <c:strCache>
                <c:ptCount val="4"/>
                <c:pt idx="0">
                  <c:v>口コミ・電話</c:v>
                </c:pt>
                <c:pt idx="1">
                  <c:v>メール・葉書</c:v>
                </c:pt>
                <c:pt idx="2">
                  <c:v>看護師・コメディカル</c:v>
                </c:pt>
                <c:pt idx="3">
                  <c:v>医師</c:v>
                </c:pt>
              </c:strCache>
            </c:strRef>
          </c:cat>
          <c:val>
            <c:numRef>
              <c:f>Sheet1!$B$2:$B$5</c:f>
              <c:numCache>
                <c:formatCode>General</c:formatCode>
                <c:ptCount val="4"/>
                <c:pt idx="0">
                  <c:v>6</c:v>
                </c:pt>
                <c:pt idx="1">
                  <c:v>5</c:v>
                </c:pt>
                <c:pt idx="2">
                  <c:v>6</c:v>
                </c:pt>
                <c:pt idx="3">
                  <c:v>4</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15"/>
      <c:rotY val="20"/>
      <c:rAngAx val="1"/>
    </c:view3D>
    <c:floor>
      <c:thickness val="0"/>
    </c:floor>
    <c:sideWall>
      <c:thickness val="0"/>
      <c:spPr>
        <a:blipFill dpi="0" rotWithShape="1">
          <a:blip xmlns:r="http://schemas.openxmlformats.org/officeDocument/2006/relationships" r:embed="rId1">
            <a:alphaModFix amt="50000"/>
          </a:blip>
          <a:srcRect/>
          <a:tile tx="0" ty="0" sx="100000" sy="100000" flip="none" algn="tl"/>
        </a:blipFill>
      </c:spPr>
    </c:sideWall>
    <c:backWall>
      <c:thickness val="0"/>
      <c:spPr>
        <a:blipFill dpi="0" rotWithShape="1">
          <a:blip xmlns:r="http://schemas.openxmlformats.org/officeDocument/2006/relationships" r:embed="rId1">
            <a:alphaModFix amt="50000"/>
          </a:blip>
          <a:srcRect/>
          <a:tile tx="0" ty="0" sx="100000" sy="100000" flip="none" algn="tl"/>
        </a:blipFill>
      </c:spPr>
    </c:backWall>
    <c:plotArea>
      <c:layout>
        <c:manualLayout>
          <c:layoutTarget val="inner"/>
          <c:xMode val="edge"/>
          <c:yMode val="edge"/>
          <c:x val="4.7677648749410356E-2"/>
          <c:y val="3.8626035463335123E-2"/>
          <c:w val="0.79103938360218629"/>
          <c:h val="0.78669188963783321"/>
        </c:manualLayout>
      </c:layout>
      <c:bar3DChart>
        <c:barDir val="col"/>
        <c:grouping val="stacked"/>
        <c:varyColors val="0"/>
        <c:ser>
          <c:idx val="0"/>
          <c:order val="0"/>
          <c:tx>
            <c:strRef>
              <c:f>Sheet1!$B$1</c:f>
              <c:strCache>
                <c:ptCount val="1"/>
                <c:pt idx="0">
                  <c:v>ポスター</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Sheet1!$B$2:$B$17</c:f>
              <c:numCache>
                <c:formatCode>General</c:formatCode>
                <c:ptCount val="16"/>
                <c:pt idx="0">
                  <c:v>0</c:v>
                </c:pt>
                <c:pt idx="1">
                  <c:v>1</c:v>
                </c:pt>
                <c:pt idx="2">
                  <c:v>1</c:v>
                </c:pt>
                <c:pt idx="3">
                  <c:v>1</c:v>
                </c:pt>
                <c:pt idx="4">
                  <c:v>1</c:v>
                </c:pt>
                <c:pt idx="5">
                  <c:v>1</c:v>
                </c:pt>
                <c:pt idx="6">
                  <c:v>0</c:v>
                </c:pt>
                <c:pt idx="7">
                  <c:v>1</c:v>
                </c:pt>
                <c:pt idx="8">
                  <c:v>0</c:v>
                </c:pt>
                <c:pt idx="9">
                  <c:v>1</c:v>
                </c:pt>
                <c:pt idx="10">
                  <c:v>1</c:v>
                </c:pt>
                <c:pt idx="11">
                  <c:v>1</c:v>
                </c:pt>
                <c:pt idx="12">
                  <c:v>1</c:v>
                </c:pt>
                <c:pt idx="13">
                  <c:v>1</c:v>
                </c:pt>
                <c:pt idx="14">
                  <c:v>1</c:v>
                </c:pt>
                <c:pt idx="15">
                  <c:v>0</c:v>
                </c:pt>
              </c:numCache>
            </c:numRef>
          </c:val>
        </c:ser>
        <c:ser>
          <c:idx val="1"/>
          <c:order val="1"/>
          <c:tx>
            <c:strRef>
              <c:f>Sheet1!$C$1</c:f>
              <c:strCache>
                <c:ptCount val="1"/>
                <c:pt idx="0">
                  <c:v>チラシ・パンフ</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Sheet1!$C$2:$C$17</c:f>
              <c:numCache>
                <c:formatCode>General</c:formatCode>
                <c:ptCount val="16"/>
                <c:pt idx="0">
                  <c:v>0</c:v>
                </c:pt>
                <c:pt idx="1">
                  <c:v>1</c:v>
                </c:pt>
                <c:pt idx="2">
                  <c:v>1</c:v>
                </c:pt>
                <c:pt idx="3">
                  <c:v>0</c:v>
                </c:pt>
                <c:pt idx="4">
                  <c:v>0</c:v>
                </c:pt>
                <c:pt idx="5">
                  <c:v>0</c:v>
                </c:pt>
                <c:pt idx="6">
                  <c:v>1</c:v>
                </c:pt>
                <c:pt idx="7">
                  <c:v>1</c:v>
                </c:pt>
                <c:pt idx="8">
                  <c:v>0</c:v>
                </c:pt>
                <c:pt idx="9">
                  <c:v>0</c:v>
                </c:pt>
                <c:pt idx="10">
                  <c:v>0</c:v>
                </c:pt>
                <c:pt idx="11">
                  <c:v>1</c:v>
                </c:pt>
                <c:pt idx="12">
                  <c:v>0</c:v>
                </c:pt>
                <c:pt idx="13">
                  <c:v>0</c:v>
                </c:pt>
                <c:pt idx="14">
                  <c:v>0</c:v>
                </c:pt>
                <c:pt idx="15">
                  <c:v>0</c:v>
                </c:pt>
              </c:numCache>
            </c:numRef>
          </c:val>
        </c:ser>
        <c:ser>
          <c:idx val="2"/>
          <c:order val="2"/>
          <c:tx>
            <c:strRef>
              <c:f>Sheet1!$D$1</c:f>
              <c:strCache>
                <c:ptCount val="1"/>
                <c:pt idx="0">
                  <c:v>ホームページ</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Sheet1!$D$2:$D$17</c:f>
              <c:numCache>
                <c:formatCode>General</c:formatCode>
                <c:ptCount val="16"/>
                <c:pt idx="0">
                  <c:v>0</c:v>
                </c:pt>
                <c:pt idx="1">
                  <c:v>1</c:v>
                </c:pt>
                <c:pt idx="2">
                  <c:v>1</c:v>
                </c:pt>
                <c:pt idx="3">
                  <c:v>1</c:v>
                </c:pt>
                <c:pt idx="4">
                  <c:v>0</c:v>
                </c:pt>
                <c:pt idx="5">
                  <c:v>0</c:v>
                </c:pt>
                <c:pt idx="6">
                  <c:v>1</c:v>
                </c:pt>
                <c:pt idx="7">
                  <c:v>0</c:v>
                </c:pt>
                <c:pt idx="8">
                  <c:v>0</c:v>
                </c:pt>
                <c:pt idx="9">
                  <c:v>0</c:v>
                </c:pt>
                <c:pt idx="10">
                  <c:v>0</c:v>
                </c:pt>
                <c:pt idx="11">
                  <c:v>1</c:v>
                </c:pt>
                <c:pt idx="12">
                  <c:v>1</c:v>
                </c:pt>
                <c:pt idx="13">
                  <c:v>0</c:v>
                </c:pt>
                <c:pt idx="14">
                  <c:v>0</c:v>
                </c:pt>
                <c:pt idx="15">
                  <c:v>0</c:v>
                </c:pt>
              </c:numCache>
            </c:numRef>
          </c:val>
        </c:ser>
        <c:ser>
          <c:idx val="3"/>
          <c:order val="3"/>
          <c:tx>
            <c:strRef>
              <c:f>Sheet1!$E$1</c:f>
              <c:strCache>
                <c:ptCount val="1"/>
                <c:pt idx="0">
                  <c:v>会報</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Sheet1!$E$2:$E$17</c:f>
              <c:numCache>
                <c:formatCode>General</c:formatCode>
                <c:ptCount val="16"/>
                <c:pt idx="0">
                  <c:v>0</c:v>
                </c:pt>
                <c:pt idx="1">
                  <c:v>0</c:v>
                </c:pt>
                <c:pt idx="2">
                  <c:v>0</c:v>
                </c:pt>
                <c:pt idx="3">
                  <c:v>1</c:v>
                </c:pt>
                <c:pt idx="4">
                  <c:v>0</c:v>
                </c:pt>
                <c:pt idx="5">
                  <c:v>0</c:v>
                </c:pt>
                <c:pt idx="6">
                  <c:v>0</c:v>
                </c:pt>
                <c:pt idx="7">
                  <c:v>0</c:v>
                </c:pt>
                <c:pt idx="8">
                  <c:v>0</c:v>
                </c:pt>
                <c:pt idx="9">
                  <c:v>0</c:v>
                </c:pt>
                <c:pt idx="10">
                  <c:v>0</c:v>
                </c:pt>
                <c:pt idx="11">
                  <c:v>0</c:v>
                </c:pt>
                <c:pt idx="12">
                  <c:v>1</c:v>
                </c:pt>
                <c:pt idx="13">
                  <c:v>0</c:v>
                </c:pt>
                <c:pt idx="14">
                  <c:v>0</c:v>
                </c:pt>
                <c:pt idx="15">
                  <c:v>1</c:v>
                </c:pt>
              </c:numCache>
            </c:numRef>
          </c:val>
        </c:ser>
        <c:ser>
          <c:idx val="4"/>
          <c:order val="4"/>
          <c:tx>
            <c:strRef>
              <c:f>Sheet1!$F$1</c:f>
              <c:strCache>
                <c:ptCount val="1"/>
                <c:pt idx="0">
                  <c:v>病院ＨＰ</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Sheet1!$F$2:$F$17</c:f>
              <c:numCache>
                <c:formatCode>General</c:formatCode>
                <c:ptCount val="16"/>
                <c:pt idx="0">
                  <c:v>0</c:v>
                </c:pt>
                <c:pt idx="1">
                  <c:v>0</c:v>
                </c:pt>
                <c:pt idx="2">
                  <c:v>1</c:v>
                </c:pt>
                <c:pt idx="3">
                  <c:v>0</c:v>
                </c:pt>
                <c:pt idx="4">
                  <c:v>0</c:v>
                </c:pt>
                <c:pt idx="5">
                  <c:v>0</c:v>
                </c:pt>
                <c:pt idx="6">
                  <c:v>0</c:v>
                </c:pt>
                <c:pt idx="7">
                  <c:v>1</c:v>
                </c:pt>
                <c:pt idx="8">
                  <c:v>0</c:v>
                </c:pt>
                <c:pt idx="9">
                  <c:v>0</c:v>
                </c:pt>
                <c:pt idx="10">
                  <c:v>0</c:v>
                </c:pt>
                <c:pt idx="11">
                  <c:v>0</c:v>
                </c:pt>
                <c:pt idx="12">
                  <c:v>0</c:v>
                </c:pt>
                <c:pt idx="13">
                  <c:v>0</c:v>
                </c:pt>
                <c:pt idx="14">
                  <c:v>0</c:v>
                </c:pt>
                <c:pt idx="15">
                  <c:v>0</c:v>
                </c:pt>
              </c:numCache>
            </c:numRef>
          </c:val>
        </c:ser>
        <c:ser>
          <c:idx val="5"/>
          <c:order val="5"/>
          <c:tx>
            <c:strRef>
              <c:f>Sheet1!$G$1</c:f>
              <c:strCache>
                <c:ptCount val="1"/>
                <c:pt idx="0">
                  <c:v>口コミ・電話</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Sheet1!$G$2:$G$17</c:f>
              <c:numCache>
                <c:formatCode>General</c:formatCode>
                <c:ptCount val="16"/>
                <c:pt idx="0">
                  <c:v>0</c:v>
                </c:pt>
                <c:pt idx="1">
                  <c:v>0</c:v>
                </c:pt>
                <c:pt idx="2">
                  <c:v>0</c:v>
                </c:pt>
                <c:pt idx="3">
                  <c:v>1</c:v>
                </c:pt>
                <c:pt idx="4">
                  <c:v>1</c:v>
                </c:pt>
                <c:pt idx="5">
                  <c:v>0</c:v>
                </c:pt>
                <c:pt idx="6">
                  <c:v>1</c:v>
                </c:pt>
                <c:pt idx="7">
                  <c:v>0</c:v>
                </c:pt>
                <c:pt idx="8">
                  <c:v>1</c:v>
                </c:pt>
                <c:pt idx="9">
                  <c:v>1</c:v>
                </c:pt>
                <c:pt idx="10">
                  <c:v>0</c:v>
                </c:pt>
                <c:pt idx="11">
                  <c:v>1</c:v>
                </c:pt>
                <c:pt idx="12">
                  <c:v>0</c:v>
                </c:pt>
                <c:pt idx="13">
                  <c:v>0</c:v>
                </c:pt>
                <c:pt idx="14">
                  <c:v>0</c:v>
                </c:pt>
                <c:pt idx="15">
                  <c:v>0</c:v>
                </c:pt>
              </c:numCache>
            </c:numRef>
          </c:val>
        </c:ser>
        <c:ser>
          <c:idx val="6"/>
          <c:order val="6"/>
          <c:tx>
            <c:strRef>
              <c:f>Sheet1!$H$1</c:f>
              <c:strCache>
                <c:ptCount val="1"/>
                <c:pt idx="0">
                  <c:v>メール・葉書</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Sheet1!$H$2:$H$17</c:f>
              <c:numCache>
                <c:formatCode>General</c:formatCode>
                <c:ptCount val="16"/>
                <c:pt idx="0">
                  <c:v>0</c:v>
                </c:pt>
                <c:pt idx="1">
                  <c:v>0</c:v>
                </c:pt>
                <c:pt idx="2">
                  <c:v>0</c:v>
                </c:pt>
                <c:pt idx="3">
                  <c:v>0</c:v>
                </c:pt>
                <c:pt idx="4">
                  <c:v>0</c:v>
                </c:pt>
                <c:pt idx="5">
                  <c:v>0</c:v>
                </c:pt>
                <c:pt idx="6">
                  <c:v>0</c:v>
                </c:pt>
                <c:pt idx="7">
                  <c:v>0</c:v>
                </c:pt>
                <c:pt idx="8">
                  <c:v>1</c:v>
                </c:pt>
                <c:pt idx="9">
                  <c:v>1</c:v>
                </c:pt>
                <c:pt idx="10">
                  <c:v>1</c:v>
                </c:pt>
                <c:pt idx="11">
                  <c:v>0</c:v>
                </c:pt>
                <c:pt idx="12">
                  <c:v>0</c:v>
                </c:pt>
                <c:pt idx="13">
                  <c:v>1</c:v>
                </c:pt>
                <c:pt idx="14">
                  <c:v>0</c:v>
                </c:pt>
                <c:pt idx="15">
                  <c:v>1</c:v>
                </c:pt>
              </c:numCache>
            </c:numRef>
          </c:val>
        </c:ser>
        <c:ser>
          <c:idx val="7"/>
          <c:order val="7"/>
          <c:tx>
            <c:strRef>
              <c:f>Sheet1!$I$1</c:f>
              <c:strCache>
                <c:ptCount val="1"/>
                <c:pt idx="0">
                  <c:v>看護師・コメディカル</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Sheet1!$I$2:$I$17</c:f>
              <c:numCache>
                <c:formatCode>General</c:formatCode>
                <c:ptCount val="16"/>
                <c:pt idx="0">
                  <c:v>0</c:v>
                </c:pt>
                <c:pt idx="1">
                  <c:v>0</c:v>
                </c:pt>
                <c:pt idx="2">
                  <c:v>0</c:v>
                </c:pt>
                <c:pt idx="3">
                  <c:v>1</c:v>
                </c:pt>
                <c:pt idx="4">
                  <c:v>1</c:v>
                </c:pt>
                <c:pt idx="5">
                  <c:v>0</c:v>
                </c:pt>
                <c:pt idx="6">
                  <c:v>0</c:v>
                </c:pt>
                <c:pt idx="7">
                  <c:v>1</c:v>
                </c:pt>
                <c:pt idx="8">
                  <c:v>0</c:v>
                </c:pt>
                <c:pt idx="9">
                  <c:v>0</c:v>
                </c:pt>
                <c:pt idx="10">
                  <c:v>1</c:v>
                </c:pt>
                <c:pt idx="11">
                  <c:v>0</c:v>
                </c:pt>
                <c:pt idx="12">
                  <c:v>1</c:v>
                </c:pt>
                <c:pt idx="13">
                  <c:v>0</c:v>
                </c:pt>
                <c:pt idx="14">
                  <c:v>0</c:v>
                </c:pt>
                <c:pt idx="15">
                  <c:v>1</c:v>
                </c:pt>
              </c:numCache>
            </c:numRef>
          </c:val>
        </c:ser>
        <c:ser>
          <c:idx val="8"/>
          <c:order val="8"/>
          <c:tx>
            <c:strRef>
              <c:f>Sheet1!$J$1</c:f>
              <c:strCache>
                <c:ptCount val="1"/>
                <c:pt idx="0">
                  <c:v>医師</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Sheet1!$J$2:$J$17</c:f>
              <c:numCache>
                <c:formatCode>General</c:formatCode>
                <c:ptCount val="16"/>
                <c:pt idx="0">
                  <c:v>0</c:v>
                </c:pt>
                <c:pt idx="1">
                  <c:v>0</c:v>
                </c:pt>
                <c:pt idx="2">
                  <c:v>0</c:v>
                </c:pt>
                <c:pt idx="3">
                  <c:v>0</c:v>
                </c:pt>
                <c:pt idx="4">
                  <c:v>1</c:v>
                </c:pt>
                <c:pt idx="5">
                  <c:v>0</c:v>
                </c:pt>
                <c:pt idx="6">
                  <c:v>0</c:v>
                </c:pt>
                <c:pt idx="7">
                  <c:v>0</c:v>
                </c:pt>
                <c:pt idx="8">
                  <c:v>0</c:v>
                </c:pt>
                <c:pt idx="9">
                  <c:v>0</c:v>
                </c:pt>
                <c:pt idx="10">
                  <c:v>1</c:v>
                </c:pt>
                <c:pt idx="11">
                  <c:v>0</c:v>
                </c:pt>
                <c:pt idx="12">
                  <c:v>1</c:v>
                </c:pt>
                <c:pt idx="13">
                  <c:v>0</c:v>
                </c:pt>
                <c:pt idx="14">
                  <c:v>0</c:v>
                </c:pt>
                <c:pt idx="15">
                  <c:v>1</c:v>
                </c:pt>
              </c:numCache>
            </c:numRef>
          </c:val>
        </c:ser>
        <c:ser>
          <c:idx val="9"/>
          <c:order val="9"/>
          <c:tx>
            <c:strRef>
              <c:f>Sheet1!$K$1</c:f>
              <c:strCache>
                <c:ptCount val="1"/>
                <c:pt idx="0">
                  <c:v>地方新聞</c:v>
                </c:pt>
              </c:strCache>
            </c:strRef>
          </c:tx>
          <c:invertIfNegative val="0"/>
          <c:cat>
            <c:strRef>
              <c:f>Sheet1!$A$2:$A$17</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Sheet1!$K$2:$K$17</c:f>
              <c:numCache>
                <c:formatCode>General</c:formatCode>
                <c:ptCount val="16"/>
                <c:pt idx="0">
                  <c:v>0</c:v>
                </c:pt>
                <c:pt idx="1">
                  <c:v>0</c:v>
                </c:pt>
                <c:pt idx="2">
                  <c:v>1</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er>
        <c:dLbls>
          <c:showLegendKey val="0"/>
          <c:showVal val="0"/>
          <c:showCatName val="0"/>
          <c:showSerName val="0"/>
          <c:showPercent val="0"/>
          <c:showBubbleSize val="0"/>
        </c:dLbls>
        <c:gapWidth val="75"/>
        <c:gapDepth val="75"/>
        <c:shape val="cylinder"/>
        <c:axId val="198949888"/>
        <c:axId val="198964352"/>
        <c:axId val="0"/>
      </c:bar3DChart>
      <c:catAx>
        <c:axId val="198949888"/>
        <c:scaling>
          <c:orientation val="minMax"/>
        </c:scaling>
        <c:delete val="0"/>
        <c:axPos val="b"/>
        <c:title>
          <c:tx>
            <c:rich>
              <a:bodyPr/>
              <a:lstStyle/>
              <a:p>
                <a:pPr>
                  <a:defRPr/>
                </a:pPr>
                <a:r>
                  <a:rPr lang="ja-JP"/>
                  <a:t>患者会名</a:t>
                </a:r>
              </a:p>
            </c:rich>
          </c:tx>
          <c:overlay val="0"/>
        </c:title>
        <c:majorTickMark val="none"/>
        <c:minorTickMark val="none"/>
        <c:tickLblPos val="nextTo"/>
        <c:crossAx val="198964352"/>
        <c:crosses val="autoZero"/>
        <c:auto val="1"/>
        <c:lblAlgn val="ctr"/>
        <c:lblOffset val="100"/>
        <c:noMultiLvlLbl val="0"/>
      </c:catAx>
      <c:valAx>
        <c:axId val="198964352"/>
        <c:scaling>
          <c:orientation val="minMax"/>
        </c:scaling>
        <c:delete val="0"/>
        <c:axPos val="l"/>
        <c:majorGridlines/>
        <c:minorGridlines/>
        <c:numFmt formatCode="General" sourceLinked="1"/>
        <c:majorTickMark val="out"/>
        <c:minorTickMark val="none"/>
        <c:tickLblPos val="nextTo"/>
        <c:crossAx val="198949888"/>
        <c:crosses val="autoZero"/>
        <c:crossBetween val="between"/>
        <c:majorUnit val="1"/>
        <c:minorUnit val="1"/>
      </c:valAx>
    </c:plotArea>
    <c:legend>
      <c:legendPos val="r"/>
      <c:legendEntry>
        <c:idx val="2"/>
        <c:txPr>
          <a:bodyPr/>
          <a:lstStyle/>
          <a:p>
            <a:pPr>
              <a:defRPr sz="1600" b="1"/>
            </a:pPr>
            <a:endParaRPr lang="ja-JP"/>
          </a:p>
        </c:txPr>
      </c:legendEntry>
      <c:layout>
        <c:manualLayout>
          <c:xMode val="edge"/>
          <c:yMode val="edge"/>
          <c:x val="0.83397518672788629"/>
          <c:y val="7.5115322041843183E-3"/>
          <c:w val="0.16602481327211366"/>
          <c:h val="0.86899591065224102"/>
        </c:manualLayout>
      </c:layout>
      <c:overlay val="0"/>
      <c:txPr>
        <a:bodyPr/>
        <a:lstStyle/>
        <a:p>
          <a:pPr>
            <a:defRPr sz="1600" b="1"/>
          </a:pPr>
          <a:endParaRPr lang="ja-JP"/>
        </a:p>
      </c:txPr>
    </c:legend>
    <c:plotVisOnly val="1"/>
    <c:dispBlanksAs val="gap"/>
    <c:showDLblsOverMax val="0"/>
  </c:chart>
  <c:txPr>
    <a:bodyPr/>
    <a:lstStyle/>
    <a:p>
      <a:pPr>
        <a:defRPr sz="1800"/>
      </a:pPr>
      <a:endParaRPr lang="ja-JP"/>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売上高</c:v>
                </c:pt>
              </c:strCache>
            </c:strRef>
          </c:tx>
          <c:dLbls>
            <c:dLbl>
              <c:idx val="0"/>
              <c:layout>
                <c:manualLayout>
                  <c:x val="5.2570052007387964E-2"/>
                  <c:y val="-7.9798673163299309E-3"/>
                </c:manualLayout>
              </c:layout>
              <c:showLegendKey val="0"/>
              <c:showVal val="1"/>
              <c:showCatName val="1"/>
              <c:showSerName val="0"/>
              <c:showPercent val="0"/>
              <c:showBubbleSize val="0"/>
            </c:dLbl>
            <c:dLbl>
              <c:idx val="1"/>
              <c:layout>
                <c:manualLayout>
                  <c:x val="-0.17779746281714787"/>
                  <c:y val="5.5927912771596804E-2"/>
                </c:manualLayout>
              </c:layout>
              <c:showLegendKey val="0"/>
              <c:showVal val="1"/>
              <c:showCatName val="1"/>
              <c:showSerName val="0"/>
              <c:showPercent val="0"/>
              <c:showBubbleSize val="0"/>
            </c:dLbl>
            <c:dLbl>
              <c:idx val="2"/>
              <c:layout>
                <c:manualLayout>
                  <c:x val="-0.15072415427238262"/>
                  <c:y val="-0.33021648388274316"/>
                </c:manualLayout>
              </c:layout>
              <c:showLegendKey val="0"/>
              <c:showVal val="1"/>
              <c:showCatName val="1"/>
              <c:showSerName val="0"/>
              <c:showPercent val="0"/>
              <c:showBubbleSize val="0"/>
            </c:dLbl>
            <c:dLbl>
              <c:idx val="3"/>
              <c:layout>
                <c:manualLayout>
                  <c:x val="0.17421478565179352"/>
                  <c:y val="-0.22505455743012681"/>
                </c:manualLayout>
              </c:layout>
              <c:showLegendKey val="0"/>
              <c:showVal val="1"/>
              <c:showCatName val="1"/>
              <c:showSerName val="0"/>
              <c:showPercent val="0"/>
              <c:showBubbleSize val="0"/>
            </c:dLbl>
            <c:dLbl>
              <c:idx val="5"/>
              <c:layout>
                <c:manualLayout>
                  <c:x val="-3.1031884903275981E-2"/>
                  <c:y val="-1.8136080118082119E-2"/>
                </c:manualLayout>
              </c:layout>
              <c:showLegendKey val="0"/>
              <c:showVal val="1"/>
              <c:showCatName val="1"/>
              <c:showSerName val="0"/>
              <c:showPercent val="0"/>
              <c:showBubbleSize val="0"/>
            </c:dLbl>
            <c:dLbl>
              <c:idx val="7"/>
              <c:layout>
                <c:manualLayout>
                  <c:x val="6.449505443763974E-2"/>
                  <c:y val="-1.6075991556493724E-2"/>
                </c:manualLayout>
              </c:layout>
              <c:showLegendKey val="0"/>
              <c:showVal val="1"/>
              <c:showCatName val="1"/>
              <c:showSerName val="0"/>
              <c:showPercent val="0"/>
              <c:showBubbleSize val="0"/>
            </c:dLbl>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b="1">
                    <a:solidFill>
                      <a:schemeClr val="dk1"/>
                    </a:solidFill>
                    <a:latin typeface="+mn-lt"/>
                    <a:ea typeface="+mn-ea"/>
                    <a:cs typeface="+mn-cs"/>
                  </a:defRPr>
                </a:pPr>
                <a:endParaRPr lang="ja-JP"/>
              </a:p>
            </c:txPr>
            <c:showLegendKey val="0"/>
            <c:showVal val="1"/>
            <c:showCatName val="1"/>
            <c:showSerName val="0"/>
            <c:showPercent val="0"/>
            <c:showBubbleSize val="0"/>
            <c:showLeaderLines val="1"/>
          </c:dLbls>
          <c:cat>
            <c:strRef>
              <c:f>Sheet1!$A$2:$A$9</c:f>
              <c:strCache>
                <c:ptCount val="8"/>
                <c:pt idx="0">
                  <c:v>遺族</c:v>
                </c:pt>
                <c:pt idx="1">
                  <c:v>医師</c:v>
                </c:pt>
                <c:pt idx="2">
                  <c:v>看護師</c:v>
                </c:pt>
                <c:pt idx="3">
                  <c:v>薬剤師</c:v>
                </c:pt>
                <c:pt idx="4">
                  <c:v>コメディカル</c:v>
                </c:pt>
                <c:pt idx="5">
                  <c:v>病院スタッフ</c:v>
                </c:pt>
                <c:pt idx="6">
                  <c:v>製薬メーカー</c:v>
                </c:pt>
                <c:pt idx="7">
                  <c:v>マスコミ</c:v>
                </c:pt>
              </c:strCache>
            </c:strRef>
          </c:cat>
          <c:val>
            <c:numRef>
              <c:f>Sheet1!$B$2:$B$9</c:f>
              <c:numCache>
                <c:formatCode>General</c:formatCode>
                <c:ptCount val="8"/>
                <c:pt idx="0">
                  <c:v>3</c:v>
                </c:pt>
                <c:pt idx="1">
                  <c:v>11</c:v>
                </c:pt>
                <c:pt idx="2">
                  <c:v>14</c:v>
                </c:pt>
                <c:pt idx="3">
                  <c:v>5</c:v>
                </c:pt>
                <c:pt idx="4">
                  <c:v>6</c:v>
                </c:pt>
                <c:pt idx="5">
                  <c:v>4</c:v>
                </c:pt>
                <c:pt idx="6">
                  <c:v>2</c:v>
                </c:pt>
                <c:pt idx="7">
                  <c:v>2</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rAngAx val="1"/>
    </c:view3D>
    <c:floor>
      <c:thickness val="0"/>
    </c:floor>
    <c:sideWall>
      <c:thickness val="0"/>
      <c:spPr>
        <a:blipFill dpi="0" rotWithShape="1">
          <a:blip xmlns:r="http://schemas.openxmlformats.org/officeDocument/2006/relationships" r:embed="rId1">
            <a:alphaModFix amt="49000"/>
          </a:blip>
          <a:srcRect/>
          <a:tile tx="0" ty="0" sx="100000" sy="100000" flip="none" algn="tl"/>
        </a:blipFill>
      </c:spPr>
    </c:sideWall>
    <c:backWall>
      <c:thickness val="0"/>
      <c:spPr>
        <a:blipFill dpi="0" rotWithShape="1">
          <a:blip xmlns:r="http://schemas.openxmlformats.org/officeDocument/2006/relationships" r:embed="rId1">
            <a:alphaModFix amt="49000"/>
          </a:blip>
          <a:srcRect/>
          <a:tile tx="0" ty="0" sx="100000" sy="100000" flip="none" algn="tl"/>
        </a:blipFill>
      </c:spPr>
    </c:backWall>
    <c:plotArea>
      <c:layout>
        <c:manualLayout>
          <c:layoutTarget val="inner"/>
          <c:xMode val="edge"/>
          <c:yMode val="edge"/>
          <c:x val="4.8575640355846605E-2"/>
          <c:y val="4.063134361332215E-2"/>
          <c:w val="0.79561878340423142"/>
          <c:h val="0.77561779189426294"/>
        </c:manualLayout>
      </c:layout>
      <c:bar3DChart>
        <c:barDir val="col"/>
        <c:grouping val="stacked"/>
        <c:varyColors val="0"/>
        <c:ser>
          <c:idx val="0"/>
          <c:order val="0"/>
          <c:tx>
            <c:strRef>
              <c:f>Sheet1!$B$1</c:f>
              <c:strCache>
                <c:ptCount val="1"/>
                <c:pt idx="0">
                  <c:v>患者</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Sheet1!$B$2:$B$18</c:f>
              <c:numCache>
                <c:formatCode>General</c:formatCode>
                <c:ptCount val="17"/>
                <c:pt idx="0">
                  <c:v>0</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ser>
        <c:ser>
          <c:idx val="1"/>
          <c:order val="1"/>
          <c:tx>
            <c:strRef>
              <c:f>Sheet1!$C$1</c:f>
              <c:strCache>
                <c:ptCount val="1"/>
                <c:pt idx="0">
                  <c:v>家族</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Sheet1!$C$2:$C$18</c:f>
              <c:numCache>
                <c:formatCode>General</c:formatCode>
                <c:ptCount val="17"/>
                <c:pt idx="0">
                  <c:v>0</c:v>
                </c:pt>
                <c:pt idx="1">
                  <c:v>0</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ser>
        <c:ser>
          <c:idx val="2"/>
          <c:order val="2"/>
          <c:tx>
            <c:strRef>
              <c:f>Sheet1!$D$1</c:f>
              <c:strCache>
                <c:ptCount val="1"/>
                <c:pt idx="0">
                  <c:v>遺族</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Sheet1!$D$2:$D$18</c:f>
              <c:numCache>
                <c:formatCode>General</c:formatCode>
                <c:ptCount val="17"/>
                <c:pt idx="0">
                  <c:v>0</c:v>
                </c:pt>
                <c:pt idx="1">
                  <c:v>0</c:v>
                </c:pt>
                <c:pt idx="2">
                  <c:v>1</c:v>
                </c:pt>
                <c:pt idx="3">
                  <c:v>0</c:v>
                </c:pt>
                <c:pt idx="4">
                  <c:v>1</c:v>
                </c:pt>
                <c:pt idx="5">
                  <c:v>0</c:v>
                </c:pt>
                <c:pt idx="6">
                  <c:v>0</c:v>
                </c:pt>
                <c:pt idx="7">
                  <c:v>0</c:v>
                </c:pt>
                <c:pt idx="8">
                  <c:v>0</c:v>
                </c:pt>
                <c:pt idx="9">
                  <c:v>0</c:v>
                </c:pt>
                <c:pt idx="10">
                  <c:v>0</c:v>
                </c:pt>
                <c:pt idx="11">
                  <c:v>1</c:v>
                </c:pt>
                <c:pt idx="12">
                  <c:v>0</c:v>
                </c:pt>
                <c:pt idx="13">
                  <c:v>0</c:v>
                </c:pt>
                <c:pt idx="14">
                  <c:v>0</c:v>
                </c:pt>
                <c:pt idx="15">
                  <c:v>0</c:v>
                </c:pt>
              </c:numCache>
            </c:numRef>
          </c:val>
        </c:ser>
        <c:ser>
          <c:idx val="3"/>
          <c:order val="3"/>
          <c:tx>
            <c:strRef>
              <c:f>Sheet1!$E$1</c:f>
              <c:strCache>
                <c:ptCount val="1"/>
                <c:pt idx="0">
                  <c:v>医師</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Sheet1!$E$2:$E$18</c:f>
              <c:numCache>
                <c:formatCode>General</c:formatCode>
                <c:ptCount val="17"/>
                <c:pt idx="0">
                  <c:v>0</c:v>
                </c:pt>
                <c:pt idx="1">
                  <c:v>1</c:v>
                </c:pt>
                <c:pt idx="2">
                  <c:v>1</c:v>
                </c:pt>
                <c:pt idx="3">
                  <c:v>1</c:v>
                </c:pt>
                <c:pt idx="4">
                  <c:v>1</c:v>
                </c:pt>
                <c:pt idx="5">
                  <c:v>0</c:v>
                </c:pt>
                <c:pt idx="6">
                  <c:v>0</c:v>
                </c:pt>
                <c:pt idx="7">
                  <c:v>1</c:v>
                </c:pt>
                <c:pt idx="8">
                  <c:v>0</c:v>
                </c:pt>
                <c:pt idx="9">
                  <c:v>1</c:v>
                </c:pt>
                <c:pt idx="10">
                  <c:v>1</c:v>
                </c:pt>
                <c:pt idx="11">
                  <c:v>0</c:v>
                </c:pt>
                <c:pt idx="12">
                  <c:v>1</c:v>
                </c:pt>
                <c:pt idx="13">
                  <c:v>1</c:v>
                </c:pt>
                <c:pt idx="14">
                  <c:v>1</c:v>
                </c:pt>
                <c:pt idx="15">
                  <c:v>1</c:v>
                </c:pt>
              </c:numCache>
            </c:numRef>
          </c:val>
        </c:ser>
        <c:ser>
          <c:idx val="4"/>
          <c:order val="4"/>
          <c:tx>
            <c:strRef>
              <c:f>Sheet1!$F$1</c:f>
              <c:strCache>
                <c:ptCount val="1"/>
                <c:pt idx="0">
                  <c:v>看護師</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Sheet1!$F$2:$F$18</c:f>
              <c:numCache>
                <c:formatCode>General</c:formatCode>
                <c:ptCount val="17"/>
                <c:pt idx="0">
                  <c:v>0</c:v>
                </c:pt>
                <c:pt idx="1">
                  <c:v>1</c:v>
                </c:pt>
                <c:pt idx="2">
                  <c:v>1</c:v>
                </c:pt>
                <c:pt idx="3">
                  <c:v>1</c:v>
                </c:pt>
                <c:pt idx="4">
                  <c:v>1</c:v>
                </c:pt>
                <c:pt idx="5">
                  <c:v>1</c:v>
                </c:pt>
                <c:pt idx="6">
                  <c:v>1</c:v>
                </c:pt>
                <c:pt idx="7">
                  <c:v>1</c:v>
                </c:pt>
                <c:pt idx="8">
                  <c:v>0</c:v>
                </c:pt>
                <c:pt idx="9">
                  <c:v>1</c:v>
                </c:pt>
                <c:pt idx="10">
                  <c:v>1</c:v>
                </c:pt>
                <c:pt idx="11">
                  <c:v>1</c:v>
                </c:pt>
                <c:pt idx="12">
                  <c:v>1</c:v>
                </c:pt>
                <c:pt idx="13">
                  <c:v>1</c:v>
                </c:pt>
                <c:pt idx="14">
                  <c:v>1</c:v>
                </c:pt>
                <c:pt idx="15">
                  <c:v>1</c:v>
                </c:pt>
              </c:numCache>
            </c:numRef>
          </c:val>
        </c:ser>
        <c:ser>
          <c:idx val="5"/>
          <c:order val="5"/>
          <c:tx>
            <c:strRef>
              <c:f>Sheet1!$G$1</c:f>
              <c:strCache>
                <c:ptCount val="1"/>
                <c:pt idx="0">
                  <c:v>薬剤師</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Sheet1!$G$2:$G$18</c:f>
              <c:numCache>
                <c:formatCode>General</c:formatCode>
                <c:ptCount val="17"/>
                <c:pt idx="0">
                  <c:v>0</c:v>
                </c:pt>
                <c:pt idx="1">
                  <c:v>1</c:v>
                </c:pt>
                <c:pt idx="2">
                  <c:v>0</c:v>
                </c:pt>
                <c:pt idx="3">
                  <c:v>0</c:v>
                </c:pt>
                <c:pt idx="4">
                  <c:v>0</c:v>
                </c:pt>
                <c:pt idx="5">
                  <c:v>0</c:v>
                </c:pt>
                <c:pt idx="6">
                  <c:v>0</c:v>
                </c:pt>
                <c:pt idx="7">
                  <c:v>0</c:v>
                </c:pt>
                <c:pt idx="8">
                  <c:v>0</c:v>
                </c:pt>
                <c:pt idx="9">
                  <c:v>0</c:v>
                </c:pt>
                <c:pt idx="10">
                  <c:v>1</c:v>
                </c:pt>
                <c:pt idx="11">
                  <c:v>0</c:v>
                </c:pt>
                <c:pt idx="12">
                  <c:v>1</c:v>
                </c:pt>
                <c:pt idx="13">
                  <c:v>0</c:v>
                </c:pt>
                <c:pt idx="14">
                  <c:v>1</c:v>
                </c:pt>
                <c:pt idx="15">
                  <c:v>1</c:v>
                </c:pt>
              </c:numCache>
            </c:numRef>
          </c:val>
        </c:ser>
        <c:ser>
          <c:idx val="6"/>
          <c:order val="6"/>
          <c:tx>
            <c:strRef>
              <c:f>Sheet1!$H$1</c:f>
              <c:strCache>
                <c:ptCount val="1"/>
                <c:pt idx="0">
                  <c:v>コメディカル</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Sheet1!$H$2:$H$18</c:f>
              <c:numCache>
                <c:formatCode>General</c:formatCode>
                <c:ptCount val="17"/>
                <c:pt idx="0">
                  <c:v>0</c:v>
                </c:pt>
                <c:pt idx="1">
                  <c:v>0</c:v>
                </c:pt>
                <c:pt idx="2">
                  <c:v>1</c:v>
                </c:pt>
                <c:pt idx="3">
                  <c:v>0</c:v>
                </c:pt>
                <c:pt idx="4">
                  <c:v>0</c:v>
                </c:pt>
                <c:pt idx="5">
                  <c:v>0</c:v>
                </c:pt>
                <c:pt idx="6">
                  <c:v>0</c:v>
                </c:pt>
                <c:pt idx="7">
                  <c:v>1</c:v>
                </c:pt>
                <c:pt idx="8">
                  <c:v>0</c:v>
                </c:pt>
                <c:pt idx="9">
                  <c:v>0</c:v>
                </c:pt>
                <c:pt idx="10">
                  <c:v>0</c:v>
                </c:pt>
                <c:pt idx="11">
                  <c:v>1</c:v>
                </c:pt>
                <c:pt idx="12">
                  <c:v>1</c:v>
                </c:pt>
                <c:pt idx="13">
                  <c:v>0</c:v>
                </c:pt>
                <c:pt idx="14">
                  <c:v>1</c:v>
                </c:pt>
                <c:pt idx="15">
                  <c:v>1</c:v>
                </c:pt>
              </c:numCache>
            </c:numRef>
          </c:val>
        </c:ser>
        <c:ser>
          <c:idx val="7"/>
          <c:order val="7"/>
          <c:tx>
            <c:strRef>
              <c:f>Sheet1!$I$1</c:f>
              <c:strCache>
                <c:ptCount val="1"/>
                <c:pt idx="0">
                  <c:v>病院スタッフ</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Sheet1!$I$2:$I$18</c:f>
              <c:numCache>
                <c:formatCode>General</c:formatCode>
                <c:ptCount val="17"/>
                <c:pt idx="0">
                  <c:v>0</c:v>
                </c:pt>
                <c:pt idx="1">
                  <c:v>0</c:v>
                </c:pt>
                <c:pt idx="2">
                  <c:v>1</c:v>
                </c:pt>
                <c:pt idx="3">
                  <c:v>1</c:v>
                </c:pt>
                <c:pt idx="4">
                  <c:v>0</c:v>
                </c:pt>
                <c:pt idx="5">
                  <c:v>0</c:v>
                </c:pt>
                <c:pt idx="6">
                  <c:v>0</c:v>
                </c:pt>
                <c:pt idx="7">
                  <c:v>1</c:v>
                </c:pt>
                <c:pt idx="8">
                  <c:v>0</c:v>
                </c:pt>
                <c:pt idx="9">
                  <c:v>0</c:v>
                </c:pt>
                <c:pt idx="10">
                  <c:v>0</c:v>
                </c:pt>
                <c:pt idx="11">
                  <c:v>0</c:v>
                </c:pt>
                <c:pt idx="12">
                  <c:v>0</c:v>
                </c:pt>
                <c:pt idx="13">
                  <c:v>0</c:v>
                </c:pt>
                <c:pt idx="14">
                  <c:v>0</c:v>
                </c:pt>
                <c:pt idx="15">
                  <c:v>1</c:v>
                </c:pt>
              </c:numCache>
            </c:numRef>
          </c:val>
        </c:ser>
        <c:ser>
          <c:idx val="8"/>
          <c:order val="8"/>
          <c:tx>
            <c:strRef>
              <c:f>Sheet1!$J$1</c:f>
              <c:strCache>
                <c:ptCount val="1"/>
                <c:pt idx="0">
                  <c:v>製薬メーカ</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Sheet1!$J$2:$J$18</c:f>
              <c:numCache>
                <c:formatCode>General</c:formatCode>
                <c:ptCount val="17"/>
                <c:pt idx="0">
                  <c:v>0</c:v>
                </c:pt>
                <c:pt idx="1">
                  <c:v>1</c:v>
                </c:pt>
                <c:pt idx="2">
                  <c:v>0</c:v>
                </c:pt>
                <c:pt idx="3">
                  <c:v>0</c:v>
                </c:pt>
                <c:pt idx="4">
                  <c:v>0</c:v>
                </c:pt>
                <c:pt idx="5">
                  <c:v>0</c:v>
                </c:pt>
                <c:pt idx="6">
                  <c:v>0</c:v>
                </c:pt>
                <c:pt idx="7">
                  <c:v>0</c:v>
                </c:pt>
                <c:pt idx="8">
                  <c:v>0</c:v>
                </c:pt>
                <c:pt idx="9">
                  <c:v>0</c:v>
                </c:pt>
                <c:pt idx="10">
                  <c:v>1</c:v>
                </c:pt>
                <c:pt idx="11">
                  <c:v>0</c:v>
                </c:pt>
                <c:pt idx="12">
                  <c:v>0</c:v>
                </c:pt>
                <c:pt idx="13">
                  <c:v>0</c:v>
                </c:pt>
                <c:pt idx="14">
                  <c:v>0</c:v>
                </c:pt>
              </c:numCache>
            </c:numRef>
          </c:val>
        </c:ser>
        <c:ser>
          <c:idx val="9"/>
          <c:order val="9"/>
          <c:tx>
            <c:strRef>
              <c:f>Sheet1!$K$1</c:f>
              <c:strCache>
                <c:ptCount val="1"/>
                <c:pt idx="0">
                  <c:v>マスコミ</c:v>
                </c:pt>
              </c:strCache>
            </c:strRef>
          </c:tx>
          <c:invertIfNegative val="0"/>
          <c:cat>
            <c:strRef>
              <c:f>Sheet1!$A$2:$A$18</c:f>
              <c:strCache>
                <c:ptCount val="16"/>
                <c:pt idx="1">
                  <c:v>A</c:v>
                </c:pt>
                <c:pt idx="2">
                  <c:v>B</c:v>
                </c:pt>
                <c:pt idx="3">
                  <c:v>C</c:v>
                </c:pt>
                <c:pt idx="4">
                  <c:v>D</c:v>
                </c:pt>
                <c:pt idx="5">
                  <c:v>E</c:v>
                </c:pt>
                <c:pt idx="6">
                  <c:v>F</c:v>
                </c:pt>
                <c:pt idx="7">
                  <c:v>G</c:v>
                </c:pt>
                <c:pt idx="8">
                  <c:v>H</c:v>
                </c:pt>
                <c:pt idx="9">
                  <c:v>I</c:v>
                </c:pt>
                <c:pt idx="10">
                  <c:v>J</c:v>
                </c:pt>
                <c:pt idx="11">
                  <c:v>K</c:v>
                </c:pt>
                <c:pt idx="12">
                  <c:v>L</c:v>
                </c:pt>
                <c:pt idx="13">
                  <c:v>M</c:v>
                </c:pt>
                <c:pt idx="14">
                  <c:v>N</c:v>
                </c:pt>
                <c:pt idx="15">
                  <c:v>O</c:v>
                </c:pt>
              </c:strCache>
            </c:strRef>
          </c:cat>
          <c:val>
            <c:numRef>
              <c:f>Sheet1!$K$2:$K$18</c:f>
              <c:numCache>
                <c:formatCode>General</c:formatCode>
                <c:ptCount val="17"/>
                <c:pt idx="0">
                  <c:v>0</c:v>
                </c:pt>
                <c:pt idx="1">
                  <c:v>0</c:v>
                </c:pt>
                <c:pt idx="2">
                  <c:v>1</c:v>
                </c:pt>
                <c:pt idx="3">
                  <c:v>0</c:v>
                </c:pt>
                <c:pt idx="4">
                  <c:v>0</c:v>
                </c:pt>
                <c:pt idx="5">
                  <c:v>0</c:v>
                </c:pt>
                <c:pt idx="6">
                  <c:v>0</c:v>
                </c:pt>
                <c:pt idx="7">
                  <c:v>0</c:v>
                </c:pt>
                <c:pt idx="8">
                  <c:v>0</c:v>
                </c:pt>
                <c:pt idx="9">
                  <c:v>0</c:v>
                </c:pt>
                <c:pt idx="10">
                  <c:v>0</c:v>
                </c:pt>
                <c:pt idx="11">
                  <c:v>0</c:v>
                </c:pt>
                <c:pt idx="12">
                  <c:v>0</c:v>
                </c:pt>
                <c:pt idx="13">
                  <c:v>0</c:v>
                </c:pt>
                <c:pt idx="14">
                  <c:v>0</c:v>
                </c:pt>
                <c:pt idx="15">
                  <c:v>1</c:v>
                </c:pt>
              </c:numCache>
            </c:numRef>
          </c:val>
        </c:ser>
        <c:dLbls>
          <c:showLegendKey val="0"/>
          <c:showVal val="0"/>
          <c:showCatName val="0"/>
          <c:showSerName val="0"/>
          <c:showPercent val="0"/>
          <c:showBubbleSize val="0"/>
        </c:dLbls>
        <c:gapWidth val="75"/>
        <c:gapDepth val="75"/>
        <c:shape val="cylinder"/>
        <c:axId val="260827008"/>
        <c:axId val="260837376"/>
        <c:axId val="0"/>
      </c:bar3DChart>
      <c:catAx>
        <c:axId val="260827008"/>
        <c:scaling>
          <c:orientation val="minMax"/>
        </c:scaling>
        <c:delete val="0"/>
        <c:axPos val="b"/>
        <c:title>
          <c:tx>
            <c:rich>
              <a:bodyPr/>
              <a:lstStyle/>
              <a:p>
                <a:pPr>
                  <a:defRPr/>
                </a:pPr>
                <a:r>
                  <a:rPr lang="ja-JP"/>
                  <a:t>患者会名</a:t>
                </a:r>
              </a:p>
            </c:rich>
          </c:tx>
          <c:overlay val="0"/>
        </c:title>
        <c:majorTickMark val="none"/>
        <c:minorTickMark val="none"/>
        <c:tickLblPos val="nextTo"/>
        <c:crossAx val="260837376"/>
        <c:crosses val="autoZero"/>
        <c:auto val="1"/>
        <c:lblAlgn val="ctr"/>
        <c:lblOffset val="100"/>
        <c:noMultiLvlLbl val="0"/>
      </c:catAx>
      <c:valAx>
        <c:axId val="260837376"/>
        <c:scaling>
          <c:orientation val="minMax"/>
        </c:scaling>
        <c:delete val="0"/>
        <c:axPos val="l"/>
        <c:majorGridlines/>
        <c:minorGridlines/>
        <c:numFmt formatCode="General" sourceLinked="1"/>
        <c:majorTickMark val="out"/>
        <c:minorTickMark val="none"/>
        <c:tickLblPos val="nextTo"/>
        <c:crossAx val="260827008"/>
        <c:crosses val="autoZero"/>
        <c:crossBetween val="between"/>
        <c:minorUnit val="1"/>
      </c:valAx>
    </c:plotArea>
    <c:legend>
      <c:legendPos val="r"/>
      <c:layout>
        <c:manualLayout>
          <c:xMode val="edge"/>
          <c:yMode val="edge"/>
          <c:x val="0.85005121102246672"/>
          <c:y val="7.5284882268940355E-3"/>
          <c:w val="0.14917832821146595"/>
          <c:h val="0.61897456791388372"/>
        </c:manualLayout>
      </c:layout>
      <c:overlay val="0"/>
      <c:txPr>
        <a:bodyPr/>
        <a:lstStyle/>
        <a:p>
          <a:pPr>
            <a:defRPr sz="1600" b="1"/>
          </a:pPr>
          <a:endParaRPr lang="ja-JP"/>
        </a:p>
      </c:txPr>
    </c:legend>
    <c:plotVisOnly val="1"/>
    <c:dispBlanksAs val="gap"/>
    <c:showDLblsOverMax val="0"/>
  </c:chart>
  <c:txPr>
    <a:bodyPr/>
    <a:lstStyle/>
    <a:p>
      <a:pPr>
        <a:defRPr sz="1800"/>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売上高</c:v>
                </c:pt>
              </c:strCache>
            </c:strRef>
          </c:tx>
          <c:dLbls>
            <c:dLbl>
              <c:idx val="1"/>
              <c:layout>
                <c:manualLayout>
                  <c:x val="-0.16677074587340934"/>
                  <c:y val="-0.18144535127208458"/>
                </c:manualLayout>
              </c:layout>
              <c:showLegendKey val="0"/>
              <c:showVal val="1"/>
              <c:showCatName val="1"/>
              <c:showSerName val="0"/>
              <c:showPercent val="0"/>
              <c:showBubbleSize val="0"/>
            </c:dLbl>
            <c:dLbl>
              <c:idx val="2"/>
              <c:layout>
                <c:manualLayout>
                  <c:x val="0.16982715718289954"/>
                  <c:y val="-0.36260493977369512"/>
                </c:manualLayout>
              </c:layout>
              <c:showLegendKey val="0"/>
              <c:showVal val="1"/>
              <c:showCatName val="1"/>
              <c:showSerName val="0"/>
              <c:showPercent val="0"/>
              <c:showBubbleSize val="0"/>
            </c:dLbl>
            <c:dLbl>
              <c:idx val="3"/>
              <c:layout>
                <c:manualLayout>
                  <c:x val="7.5878408774252767E-3"/>
                  <c:y val="0.25386280025102298"/>
                </c:manualLayout>
              </c:layout>
              <c:showLegendKey val="0"/>
              <c:showVal val="1"/>
              <c:showCatName val="1"/>
              <c:showSerName val="0"/>
              <c:showPercent val="0"/>
              <c:showBubbleSize val="0"/>
            </c:dLbl>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b="1">
                    <a:solidFill>
                      <a:schemeClr val="dk1"/>
                    </a:solidFill>
                    <a:latin typeface="+mn-lt"/>
                    <a:ea typeface="+mn-ea"/>
                    <a:cs typeface="+mn-cs"/>
                  </a:defRPr>
                </a:pPr>
                <a:endParaRPr lang="ja-JP"/>
              </a:p>
            </c:txPr>
            <c:showLegendKey val="0"/>
            <c:showVal val="1"/>
            <c:showCatName val="1"/>
            <c:showSerName val="0"/>
            <c:showPercent val="0"/>
            <c:showBubbleSize val="0"/>
            <c:showLeaderLines val="1"/>
          </c:dLbls>
          <c:cat>
            <c:strRef>
              <c:f>Sheet1!$A$2:$A$6</c:f>
              <c:strCache>
                <c:ptCount val="5"/>
                <c:pt idx="0">
                  <c:v>会場確保</c:v>
                </c:pt>
                <c:pt idx="1">
                  <c:v>開催案内</c:v>
                </c:pt>
                <c:pt idx="2">
                  <c:v>医療者への連絡・折衝</c:v>
                </c:pt>
                <c:pt idx="3">
                  <c:v>会場設営（受付・飲料・・）</c:v>
                </c:pt>
                <c:pt idx="4">
                  <c:v>司会・進行・気配り</c:v>
                </c:pt>
              </c:strCache>
            </c:strRef>
          </c:cat>
          <c:val>
            <c:numRef>
              <c:f>Sheet1!$B$2:$B$6</c:f>
              <c:numCache>
                <c:formatCode>General</c:formatCode>
                <c:ptCount val="5"/>
                <c:pt idx="0">
                  <c:v>8</c:v>
                </c:pt>
                <c:pt idx="1">
                  <c:v>12</c:v>
                </c:pt>
                <c:pt idx="2">
                  <c:v>12</c:v>
                </c:pt>
                <c:pt idx="3">
                  <c:v>3</c:v>
                </c:pt>
                <c:pt idx="4">
                  <c:v>12</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ja-JP"/>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1-07-29T15:29:44.210"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76F08-2F42-403E-A5AE-E238551C353F}"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75F1E0B2-9832-4215-878A-C9E61D0D5079}">
      <dgm:prSet phldrT="[テキスト]"/>
      <dgm:spPr/>
      <dgm:t>
        <a:bodyPr/>
        <a:lstStyle/>
        <a:p>
          <a:r>
            <a:rPr kumimoji="1" lang="ja-JP" altLang="en-US" b="1" dirty="0" smtClean="0"/>
            <a:t>患者会の普及</a:t>
          </a:r>
          <a:endParaRPr kumimoji="1" lang="ja-JP" altLang="en-US" b="1" dirty="0"/>
        </a:p>
      </dgm:t>
    </dgm:pt>
    <dgm:pt modelId="{C3884B4F-B007-4EFD-9884-460E280863A7}" type="parTrans" cxnId="{00183BC9-A465-4EC8-BFEF-5CFCE6231052}">
      <dgm:prSet/>
      <dgm:spPr/>
      <dgm:t>
        <a:bodyPr/>
        <a:lstStyle/>
        <a:p>
          <a:endParaRPr kumimoji="1" lang="ja-JP" altLang="en-US"/>
        </a:p>
      </dgm:t>
    </dgm:pt>
    <dgm:pt modelId="{2AFEF139-7EA2-4C3C-9850-2382C3253BD5}" type="sibTrans" cxnId="{00183BC9-A465-4EC8-BFEF-5CFCE6231052}">
      <dgm:prSet/>
      <dgm:spPr/>
      <dgm:t>
        <a:bodyPr/>
        <a:lstStyle/>
        <a:p>
          <a:endParaRPr kumimoji="1" lang="ja-JP" altLang="en-US"/>
        </a:p>
      </dgm:t>
    </dgm:pt>
    <dgm:pt modelId="{F7245072-2946-4D98-8DB7-AD3144E4E3E8}">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1600" b="1" u="sng" dirty="0" smtClean="0"/>
            <a:t>どこの病院にも欲しい </a:t>
          </a:r>
          <a:r>
            <a:rPr kumimoji="1" lang="en-US" altLang="ja-JP" sz="1600" b="1" u="sng" dirty="0" smtClean="0"/>
            <a:t>A</a:t>
          </a:r>
          <a:endParaRPr kumimoji="1" lang="ja-JP" altLang="en-US" sz="1600" b="1" u="sng" dirty="0"/>
        </a:p>
      </dgm:t>
    </dgm:pt>
    <dgm:pt modelId="{E9569ABF-E403-4E4C-8B9D-A93CE711CC99}" type="parTrans" cxnId="{A8B855FC-052B-47B5-A8A4-AC03490B583F}">
      <dgm:prSet/>
      <dgm:spPr/>
      <dgm:t>
        <a:bodyPr/>
        <a:lstStyle/>
        <a:p>
          <a:endParaRPr kumimoji="1" lang="ja-JP" altLang="en-US"/>
        </a:p>
      </dgm:t>
    </dgm:pt>
    <dgm:pt modelId="{C04EFEE4-385D-4478-93DC-FA2B1F4EF93B}" type="sibTrans" cxnId="{A8B855FC-052B-47B5-A8A4-AC03490B583F}">
      <dgm:prSet/>
      <dgm:spPr/>
      <dgm:t>
        <a:bodyPr/>
        <a:lstStyle/>
        <a:p>
          <a:endParaRPr kumimoji="1" lang="ja-JP" altLang="en-US"/>
        </a:p>
      </dgm:t>
    </dgm:pt>
    <dgm:pt modelId="{65257E64-9404-4596-97E1-5C31D1B2EE76}">
      <dgm:prSet phldrT="[テキスト]"/>
      <dgm:spPr/>
      <dgm:t>
        <a:bodyPr/>
        <a:lstStyle/>
        <a:p>
          <a:r>
            <a:rPr kumimoji="1" lang="ja-JP" altLang="en-US" b="1" dirty="0" smtClean="0"/>
            <a:t>参加者の規模</a:t>
          </a:r>
          <a:endParaRPr kumimoji="1" lang="ja-JP" altLang="en-US" b="1" dirty="0"/>
        </a:p>
      </dgm:t>
    </dgm:pt>
    <dgm:pt modelId="{DEAE27B3-3ED0-4483-BB51-5469CEAA7AF2}" type="parTrans" cxnId="{48563E49-EC25-4A12-B04A-65F224051D1A}">
      <dgm:prSet/>
      <dgm:spPr/>
      <dgm:t>
        <a:bodyPr/>
        <a:lstStyle/>
        <a:p>
          <a:endParaRPr kumimoji="1" lang="ja-JP" altLang="en-US"/>
        </a:p>
      </dgm:t>
    </dgm:pt>
    <dgm:pt modelId="{26A3C079-A130-4061-911D-32ADF8E305EB}" type="sibTrans" cxnId="{48563E49-EC25-4A12-B04A-65F224051D1A}">
      <dgm:prSet/>
      <dgm:spPr/>
      <dgm:t>
        <a:bodyPr/>
        <a:lstStyle/>
        <a:p>
          <a:endParaRPr kumimoji="1" lang="ja-JP" altLang="en-US"/>
        </a:p>
      </dgm:t>
    </dgm:pt>
    <dgm:pt modelId="{FD5E693C-780E-44B9-90BE-7A2F33279E35}">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600" b="1" u="sng" dirty="0" smtClean="0"/>
            <a:t>人数を問題にする要なし　Ａ</a:t>
          </a:r>
          <a:endParaRPr kumimoji="1" lang="ja-JP" altLang="en-US" sz="1600" b="1" u="sng" dirty="0"/>
        </a:p>
      </dgm:t>
    </dgm:pt>
    <dgm:pt modelId="{DADD60A6-F030-4CB6-8622-75FF2B798EBF}" type="parTrans" cxnId="{05BF5454-4EE5-4CAE-9E30-236CF1FAB404}">
      <dgm:prSet/>
      <dgm:spPr/>
      <dgm:t>
        <a:bodyPr/>
        <a:lstStyle/>
        <a:p>
          <a:endParaRPr kumimoji="1" lang="ja-JP" altLang="en-US"/>
        </a:p>
      </dgm:t>
    </dgm:pt>
    <dgm:pt modelId="{AE11DF8E-0B28-4FDF-9F26-4D055CFCF2FF}" type="sibTrans" cxnId="{05BF5454-4EE5-4CAE-9E30-236CF1FAB404}">
      <dgm:prSet/>
      <dgm:spPr/>
      <dgm:t>
        <a:bodyPr/>
        <a:lstStyle/>
        <a:p>
          <a:endParaRPr kumimoji="1" lang="ja-JP" altLang="en-US"/>
        </a:p>
      </dgm:t>
    </dgm:pt>
    <dgm:pt modelId="{D7FA8282-2F22-480C-B381-78B445F4E0FB}">
      <dgm:prSet phldrT="[テキスト]"/>
      <dgm:spPr/>
      <dgm:t>
        <a:bodyPr/>
        <a:lstStyle/>
        <a:p>
          <a:r>
            <a:rPr kumimoji="1" lang="ja-JP" altLang="en-US" b="1" dirty="0" smtClean="0"/>
            <a:t>ライフマップへの対応</a:t>
          </a:r>
          <a:endParaRPr kumimoji="1" lang="ja-JP" altLang="en-US" b="1" dirty="0"/>
        </a:p>
      </dgm:t>
    </dgm:pt>
    <dgm:pt modelId="{D44EBC14-C0C7-4526-A100-2C6D81425C84}" type="parTrans" cxnId="{98D15DA6-DCE3-4D46-88D7-3FB984929078}">
      <dgm:prSet/>
      <dgm:spPr/>
      <dgm:t>
        <a:bodyPr/>
        <a:lstStyle/>
        <a:p>
          <a:endParaRPr kumimoji="1" lang="ja-JP" altLang="en-US"/>
        </a:p>
      </dgm:t>
    </dgm:pt>
    <dgm:pt modelId="{59CFE69B-2F1B-4576-BE11-057A8A6191BC}" type="sibTrans" cxnId="{98D15DA6-DCE3-4D46-88D7-3FB984929078}">
      <dgm:prSet/>
      <dgm:spPr/>
      <dgm:t>
        <a:bodyPr/>
        <a:lstStyle/>
        <a:p>
          <a:endParaRPr kumimoji="1" lang="ja-JP" altLang="en-US"/>
        </a:p>
      </dgm:t>
    </dgm:pt>
    <dgm:pt modelId="{7D10A5F5-A471-43F5-82F3-531FD1FF8697}">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1600" b="1" u="sng" dirty="0" smtClean="0"/>
            <a:t>　入院患者の参加望むも対応に難あり　Ｂ</a:t>
          </a:r>
          <a:endParaRPr kumimoji="1" lang="ja-JP" altLang="en-US" sz="1600" b="1" u="sng" dirty="0"/>
        </a:p>
      </dgm:t>
    </dgm:pt>
    <dgm:pt modelId="{33DD8409-03B6-4178-A2CD-E41C82842174}" type="parTrans" cxnId="{88EBAC19-70F3-45B2-A2F4-9ED5207A17DA}">
      <dgm:prSet/>
      <dgm:spPr/>
      <dgm:t>
        <a:bodyPr/>
        <a:lstStyle/>
        <a:p>
          <a:endParaRPr kumimoji="1" lang="ja-JP" altLang="en-US"/>
        </a:p>
      </dgm:t>
    </dgm:pt>
    <dgm:pt modelId="{DA6B8B64-A6C9-430B-AB56-2EF41189905C}" type="sibTrans" cxnId="{88EBAC19-70F3-45B2-A2F4-9ED5207A17DA}">
      <dgm:prSet/>
      <dgm:spPr/>
      <dgm:t>
        <a:bodyPr/>
        <a:lstStyle/>
        <a:p>
          <a:endParaRPr kumimoji="1" lang="ja-JP" altLang="en-US"/>
        </a:p>
      </dgm:t>
    </dgm:pt>
    <dgm:pt modelId="{A95B087D-B7B3-4E0C-9B0A-E125733F86B4}">
      <dgm:prSet phldrT="[テキスト]"/>
      <dgm:spPr/>
      <dgm:t>
        <a:bodyPr/>
        <a:lstStyle/>
        <a:p>
          <a:r>
            <a:rPr kumimoji="1" lang="ja-JP" altLang="en-US" b="1" dirty="0" smtClean="0"/>
            <a:t>病院への対応</a:t>
          </a:r>
          <a:endParaRPr kumimoji="1" lang="ja-JP" altLang="en-US" b="1" dirty="0"/>
        </a:p>
      </dgm:t>
    </dgm:pt>
    <dgm:pt modelId="{39662046-2C9A-4CEA-BC28-8F6CEE70FF9F}" type="parTrans" cxnId="{04A8C448-2321-4727-9364-34DD52A5D779}">
      <dgm:prSet/>
      <dgm:spPr/>
      <dgm:t>
        <a:bodyPr/>
        <a:lstStyle/>
        <a:p>
          <a:endParaRPr kumimoji="1" lang="ja-JP" altLang="en-US"/>
        </a:p>
      </dgm:t>
    </dgm:pt>
    <dgm:pt modelId="{F472A0DA-72AE-4CA1-8B6F-5F5E2CB4C22C}" type="sibTrans" cxnId="{04A8C448-2321-4727-9364-34DD52A5D779}">
      <dgm:prSet/>
      <dgm:spPr/>
      <dgm:t>
        <a:bodyPr/>
        <a:lstStyle/>
        <a:p>
          <a:endParaRPr kumimoji="1" lang="ja-JP" altLang="en-US"/>
        </a:p>
      </dgm:t>
    </dgm:pt>
    <dgm:pt modelId="{7611BED6-8635-4E2A-A149-9A9D3CA5B909}">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1600" b="1" u="sng" dirty="0" smtClean="0"/>
            <a:t>病院主導では会員数を気にする　Ａ</a:t>
          </a:r>
          <a:endParaRPr kumimoji="1" lang="ja-JP" altLang="en-US" sz="1600" b="1" u="sng" dirty="0"/>
        </a:p>
      </dgm:t>
    </dgm:pt>
    <dgm:pt modelId="{2737CA8F-2F98-4C37-B8E3-C1E6FDF91C28}" type="parTrans" cxnId="{7C299892-BC73-4BE1-89E4-2CEDF766B991}">
      <dgm:prSet/>
      <dgm:spPr/>
      <dgm:t>
        <a:bodyPr/>
        <a:lstStyle/>
        <a:p>
          <a:endParaRPr kumimoji="1" lang="ja-JP" altLang="en-US"/>
        </a:p>
      </dgm:t>
    </dgm:pt>
    <dgm:pt modelId="{8D490707-EB2A-456B-88CC-281B32990F61}" type="sibTrans" cxnId="{7C299892-BC73-4BE1-89E4-2CEDF766B991}">
      <dgm:prSet/>
      <dgm:spPr/>
      <dgm:t>
        <a:bodyPr/>
        <a:lstStyle/>
        <a:p>
          <a:endParaRPr kumimoji="1" lang="ja-JP" altLang="en-US"/>
        </a:p>
      </dgm:t>
    </dgm:pt>
    <dgm:pt modelId="{07ED7AE6-EFA8-4619-8572-7C94867C7C41}">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1600" b="1" u="sng" dirty="0" smtClean="0"/>
            <a:t>患者会全般的活動のＰＲが必要　Ｍ</a:t>
          </a:r>
          <a:endParaRPr kumimoji="1" lang="ja-JP" altLang="en-US" sz="1600" b="1" u="sng" dirty="0"/>
        </a:p>
      </dgm:t>
    </dgm:pt>
    <dgm:pt modelId="{DCDB6C54-F73D-4AB6-A26D-A1B3F8365CE0}" type="parTrans" cxnId="{2DF08B2E-B789-4DD0-9951-DED2D0331D11}">
      <dgm:prSet/>
      <dgm:spPr/>
      <dgm:t>
        <a:bodyPr/>
        <a:lstStyle/>
        <a:p>
          <a:endParaRPr kumimoji="1" lang="ja-JP" altLang="en-US"/>
        </a:p>
      </dgm:t>
    </dgm:pt>
    <dgm:pt modelId="{F77C90AF-002B-4D93-878F-106922E41BB7}" type="sibTrans" cxnId="{2DF08B2E-B789-4DD0-9951-DED2D0331D11}">
      <dgm:prSet/>
      <dgm:spPr/>
      <dgm:t>
        <a:bodyPr/>
        <a:lstStyle/>
        <a:p>
          <a:endParaRPr kumimoji="1" lang="ja-JP" altLang="en-US"/>
        </a:p>
      </dgm:t>
    </dgm:pt>
    <dgm:pt modelId="{F4C730C3-BCDC-4371-9B1B-BE2130A6801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1600" b="1" u="sng" dirty="0" smtClean="0"/>
            <a:t>存在することが重要　Ａ</a:t>
          </a:r>
          <a:endParaRPr kumimoji="1" lang="ja-JP" altLang="en-US" sz="1600" b="1" u="sng" dirty="0"/>
        </a:p>
      </dgm:t>
    </dgm:pt>
    <dgm:pt modelId="{4AC55896-9F50-462B-A82C-2557E3895198}" type="parTrans" cxnId="{50BE80C4-9905-44A6-A7CE-759313E06BDD}">
      <dgm:prSet/>
      <dgm:spPr/>
      <dgm:t>
        <a:bodyPr/>
        <a:lstStyle/>
        <a:p>
          <a:endParaRPr kumimoji="1" lang="ja-JP" altLang="en-US"/>
        </a:p>
      </dgm:t>
    </dgm:pt>
    <dgm:pt modelId="{B0715C37-11ED-4E1C-A3C9-EECD8093D5E6}" type="sibTrans" cxnId="{50BE80C4-9905-44A6-A7CE-759313E06BDD}">
      <dgm:prSet/>
      <dgm:spPr/>
      <dgm:t>
        <a:bodyPr/>
        <a:lstStyle/>
        <a:p>
          <a:endParaRPr kumimoji="1" lang="ja-JP" altLang="en-US"/>
        </a:p>
      </dgm:t>
    </dgm:pt>
    <dgm:pt modelId="{A825D3EA-68ED-41B2-8A64-6B2D1D25E621}">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1600" b="1" u="sng" dirty="0" smtClean="0"/>
            <a:t>元気になった患者への対応　Ｂ</a:t>
          </a:r>
          <a:endParaRPr kumimoji="1" lang="ja-JP" altLang="en-US" sz="1600" b="1" u="sng" dirty="0"/>
        </a:p>
      </dgm:t>
    </dgm:pt>
    <dgm:pt modelId="{28A0FA1E-EB46-41BD-A7A0-B1957848C944}" type="parTrans" cxnId="{8AED9AB9-F9F1-437A-A72C-42C27E84AFDE}">
      <dgm:prSet/>
      <dgm:spPr/>
      <dgm:t>
        <a:bodyPr/>
        <a:lstStyle/>
        <a:p>
          <a:endParaRPr kumimoji="1" lang="ja-JP" altLang="en-US"/>
        </a:p>
      </dgm:t>
    </dgm:pt>
    <dgm:pt modelId="{66EA192E-5324-43BA-91F0-6F7CD70CB3AE}" type="sibTrans" cxnId="{8AED9AB9-F9F1-437A-A72C-42C27E84AFDE}">
      <dgm:prSet/>
      <dgm:spPr/>
      <dgm:t>
        <a:bodyPr/>
        <a:lstStyle/>
        <a:p>
          <a:endParaRPr kumimoji="1" lang="ja-JP" altLang="en-US"/>
        </a:p>
      </dgm:t>
    </dgm:pt>
    <dgm:pt modelId="{7811F9C5-CFEF-41EE-BD93-5F99BAF04406}">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1600" b="1" u="sng" dirty="0" smtClean="0"/>
            <a:t>後遺症・社会復帰への対応　Ｎ</a:t>
          </a:r>
          <a:endParaRPr kumimoji="1" lang="ja-JP" altLang="en-US" sz="1600" b="1" u="sng" dirty="0"/>
        </a:p>
      </dgm:t>
    </dgm:pt>
    <dgm:pt modelId="{751B5CCB-14F9-4F5E-92CC-D3257A7AAA46}" type="parTrans" cxnId="{7E542CB4-4A22-4F8B-BCD6-7CBA2050AC9D}">
      <dgm:prSet/>
      <dgm:spPr/>
      <dgm:t>
        <a:bodyPr/>
        <a:lstStyle/>
        <a:p>
          <a:endParaRPr kumimoji="1" lang="ja-JP" altLang="en-US"/>
        </a:p>
      </dgm:t>
    </dgm:pt>
    <dgm:pt modelId="{E5AFCB7E-90FB-41D9-906E-73F884B619FE}" type="sibTrans" cxnId="{7E542CB4-4A22-4F8B-BCD6-7CBA2050AC9D}">
      <dgm:prSet/>
      <dgm:spPr/>
      <dgm:t>
        <a:bodyPr/>
        <a:lstStyle/>
        <a:p>
          <a:endParaRPr kumimoji="1" lang="ja-JP" altLang="en-US"/>
        </a:p>
      </dgm:t>
    </dgm:pt>
    <dgm:pt modelId="{82765D31-46FA-4E7E-8324-A28B67987752}">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1600" b="1" u="sng" dirty="0" smtClean="0"/>
            <a:t>病院との一体化が進展せず　Ｉ</a:t>
          </a:r>
          <a:endParaRPr kumimoji="1" lang="ja-JP" altLang="en-US" sz="1600" b="1" u="sng" dirty="0"/>
        </a:p>
      </dgm:t>
    </dgm:pt>
    <dgm:pt modelId="{7922F642-2D5A-47BF-A714-2651A34E0312}" type="parTrans" cxnId="{10BCB106-1BBE-4822-9CD6-D064C58AA9A6}">
      <dgm:prSet/>
      <dgm:spPr/>
      <dgm:t>
        <a:bodyPr/>
        <a:lstStyle/>
        <a:p>
          <a:endParaRPr kumimoji="1" lang="ja-JP" altLang="en-US"/>
        </a:p>
      </dgm:t>
    </dgm:pt>
    <dgm:pt modelId="{4E937F77-C701-4D2E-AA3B-75246A2E4C0D}" type="sibTrans" cxnId="{10BCB106-1BBE-4822-9CD6-D064C58AA9A6}">
      <dgm:prSet/>
      <dgm:spPr/>
      <dgm:t>
        <a:bodyPr/>
        <a:lstStyle/>
        <a:p>
          <a:endParaRPr kumimoji="1" lang="ja-JP" altLang="en-US"/>
        </a:p>
      </dgm:t>
    </dgm:pt>
    <dgm:pt modelId="{05137E78-394F-47C2-87AE-D8FC28232DB3}">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600" b="1" u="sng" dirty="0" smtClean="0"/>
            <a:t>リピートしない人の意見を聴く　Ｉ　Ｋ</a:t>
          </a:r>
          <a:endParaRPr kumimoji="1" lang="ja-JP" altLang="en-US" sz="1600" b="1" u="sng" dirty="0"/>
        </a:p>
      </dgm:t>
    </dgm:pt>
    <dgm:pt modelId="{D0BDC8E7-307D-443A-B8A6-C9A882F8F042}" type="parTrans" cxnId="{DE6DAAF3-16BE-4F69-B1B3-4F5330D0A03A}">
      <dgm:prSet/>
      <dgm:spPr/>
      <dgm:t>
        <a:bodyPr/>
        <a:lstStyle/>
        <a:p>
          <a:endParaRPr kumimoji="1" lang="ja-JP" altLang="en-US"/>
        </a:p>
      </dgm:t>
    </dgm:pt>
    <dgm:pt modelId="{D7EB957E-95FF-441F-A551-6604F5A0CD90}" type="sibTrans" cxnId="{DE6DAAF3-16BE-4F69-B1B3-4F5330D0A03A}">
      <dgm:prSet/>
      <dgm:spPr/>
      <dgm:t>
        <a:bodyPr/>
        <a:lstStyle/>
        <a:p>
          <a:endParaRPr kumimoji="1" lang="ja-JP" altLang="en-US"/>
        </a:p>
      </dgm:t>
    </dgm:pt>
    <dgm:pt modelId="{0CD85900-9B90-4004-A97F-186018F53611}">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600" b="1" u="sng" dirty="0" smtClean="0"/>
            <a:t>不参加の人の意見を聴きたい　Ｉ</a:t>
          </a:r>
          <a:endParaRPr kumimoji="1" lang="ja-JP" altLang="en-US" sz="1600" b="1" u="sng" dirty="0"/>
        </a:p>
      </dgm:t>
    </dgm:pt>
    <dgm:pt modelId="{BA9EE5FA-C3F6-49A1-A752-991C3FA0ACBA}" type="parTrans" cxnId="{6090F861-BA2F-4DD0-9C48-EF09E278D5BF}">
      <dgm:prSet/>
      <dgm:spPr/>
      <dgm:t>
        <a:bodyPr/>
        <a:lstStyle/>
        <a:p>
          <a:endParaRPr kumimoji="1" lang="ja-JP" altLang="en-US"/>
        </a:p>
      </dgm:t>
    </dgm:pt>
    <dgm:pt modelId="{CDC4148D-4E44-43C5-B38C-AA1B3480A28E}" type="sibTrans" cxnId="{6090F861-BA2F-4DD0-9C48-EF09E278D5BF}">
      <dgm:prSet/>
      <dgm:spPr/>
      <dgm:t>
        <a:bodyPr/>
        <a:lstStyle/>
        <a:p>
          <a:endParaRPr kumimoji="1" lang="ja-JP" altLang="en-US"/>
        </a:p>
      </dgm:t>
    </dgm:pt>
    <dgm:pt modelId="{088992A2-77AD-4556-94D7-4E7D306AB250}">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1600" b="1" u="sng" dirty="0" smtClean="0"/>
            <a:t>参加者に波あり・悩む　Ｋ</a:t>
          </a:r>
          <a:endParaRPr kumimoji="1" lang="ja-JP" altLang="en-US" sz="1600" b="1" u="sng" dirty="0"/>
        </a:p>
      </dgm:t>
    </dgm:pt>
    <dgm:pt modelId="{36008DEB-42C3-4EB7-B28E-80E66075ADE3}" type="parTrans" cxnId="{B3D62041-804D-4344-9148-BF3F047C8152}">
      <dgm:prSet/>
      <dgm:spPr/>
      <dgm:t>
        <a:bodyPr/>
        <a:lstStyle/>
        <a:p>
          <a:endParaRPr kumimoji="1" lang="ja-JP" altLang="en-US"/>
        </a:p>
      </dgm:t>
    </dgm:pt>
    <dgm:pt modelId="{793DE6EF-7490-4EDE-B019-2C5617DC2C00}" type="sibTrans" cxnId="{B3D62041-804D-4344-9148-BF3F047C8152}">
      <dgm:prSet/>
      <dgm:spPr/>
      <dgm:t>
        <a:bodyPr/>
        <a:lstStyle/>
        <a:p>
          <a:endParaRPr kumimoji="1" lang="ja-JP" altLang="en-US"/>
        </a:p>
      </dgm:t>
    </dgm:pt>
    <dgm:pt modelId="{6468BD83-E314-4EFA-8FD4-C80215F5A3B2}">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1600" b="1" u="sng" dirty="0" smtClean="0"/>
            <a:t>現実に合わせても維持が肝要　Ｍ</a:t>
          </a:r>
          <a:endParaRPr kumimoji="1" lang="ja-JP" altLang="en-US" sz="1600" b="1" u="sng" dirty="0"/>
        </a:p>
      </dgm:t>
    </dgm:pt>
    <dgm:pt modelId="{2A4EC242-4AA4-450A-B063-498C5841D989}" type="parTrans" cxnId="{77E5E47A-C24F-4037-9A09-97043896BDB8}">
      <dgm:prSet/>
      <dgm:spPr/>
      <dgm:t>
        <a:bodyPr/>
        <a:lstStyle/>
        <a:p>
          <a:endParaRPr kumimoji="1" lang="ja-JP" altLang="en-US"/>
        </a:p>
      </dgm:t>
    </dgm:pt>
    <dgm:pt modelId="{BFAA8E59-4529-440F-B9C2-19FA2B13D5E9}" type="sibTrans" cxnId="{77E5E47A-C24F-4037-9A09-97043896BDB8}">
      <dgm:prSet/>
      <dgm:spPr/>
      <dgm:t>
        <a:bodyPr/>
        <a:lstStyle/>
        <a:p>
          <a:endParaRPr kumimoji="1" lang="ja-JP" altLang="en-US"/>
        </a:p>
      </dgm:t>
    </dgm:pt>
    <dgm:pt modelId="{6D205E43-626E-4DAA-894D-40EF9F98F26B}">
      <dgm:prSet phldrT="[テキスト]" custT="1">
        <dgm:style>
          <a:lnRef idx="1">
            <a:schemeClr val="accent3"/>
          </a:lnRef>
          <a:fillRef idx="2">
            <a:schemeClr val="accent3"/>
          </a:fillRef>
          <a:effectRef idx="1">
            <a:schemeClr val="accent3"/>
          </a:effectRef>
          <a:fontRef idx="minor">
            <a:schemeClr val="dk1"/>
          </a:fontRef>
        </dgm:style>
      </dgm:prSet>
      <dgm:spPr/>
      <dgm:t>
        <a:bodyPr/>
        <a:lstStyle/>
        <a:p>
          <a:endParaRPr kumimoji="1" lang="ja-JP" altLang="en-US" sz="1600" b="1" u="sng" dirty="0"/>
        </a:p>
      </dgm:t>
    </dgm:pt>
    <dgm:pt modelId="{B745AB33-DD93-428A-92CE-F7876D547A88}" type="parTrans" cxnId="{F387C063-E1EC-4894-A902-ACDDF787C1F3}">
      <dgm:prSet/>
      <dgm:spPr/>
      <dgm:t>
        <a:bodyPr/>
        <a:lstStyle/>
        <a:p>
          <a:endParaRPr kumimoji="1" lang="ja-JP" altLang="en-US"/>
        </a:p>
      </dgm:t>
    </dgm:pt>
    <dgm:pt modelId="{505CD2FC-23B3-4C5F-811C-C71C3F0C67B5}" type="sibTrans" cxnId="{F387C063-E1EC-4894-A902-ACDDF787C1F3}">
      <dgm:prSet/>
      <dgm:spPr/>
      <dgm:t>
        <a:bodyPr/>
        <a:lstStyle/>
        <a:p>
          <a:endParaRPr kumimoji="1" lang="ja-JP" altLang="en-US"/>
        </a:p>
      </dgm:t>
    </dgm:pt>
    <dgm:pt modelId="{627B5CBE-AEF7-4821-A406-6C807B4452B7}">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1600" b="1" u="sng" dirty="0" smtClean="0"/>
            <a:t>入院患者との接触に難　Ｍ</a:t>
          </a:r>
          <a:endParaRPr kumimoji="1" lang="ja-JP" altLang="en-US" sz="1600" b="1" u="sng" dirty="0"/>
        </a:p>
      </dgm:t>
    </dgm:pt>
    <dgm:pt modelId="{65269023-484D-4AFE-B1B4-491DB4074378}" type="parTrans" cxnId="{9132E406-48FC-49E2-9264-97F4EFA2379E}">
      <dgm:prSet/>
      <dgm:spPr/>
      <dgm:t>
        <a:bodyPr/>
        <a:lstStyle/>
        <a:p>
          <a:endParaRPr kumimoji="1" lang="ja-JP" altLang="en-US"/>
        </a:p>
      </dgm:t>
    </dgm:pt>
    <dgm:pt modelId="{12DC656E-451A-4CD3-843A-C7E784282E9C}" type="sibTrans" cxnId="{9132E406-48FC-49E2-9264-97F4EFA2379E}">
      <dgm:prSet/>
      <dgm:spPr/>
      <dgm:t>
        <a:bodyPr/>
        <a:lstStyle/>
        <a:p>
          <a:endParaRPr kumimoji="1" lang="ja-JP" altLang="en-US"/>
        </a:p>
      </dgm:t>
    </dgm:pt>
    <dgm:pt modelId="{148CB62E-3BE2-4103-932E-BE95B9B07BF9}">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1600" b="1" u="sng" dirty="0" smtClean="0"/>
            <a:t>悩みの吐露はできるが解決は自分　Ａ</a:t>
          </a:r>
          <a:endParaRPr kumimoji="1" lang="ja-JP" altLang="en-US" sz="1600" b="1" u="sng" dirty="0"/>
        </a:p>
      </dgm:t>
    </dgm:pt>
    <dgm:pt modelId="{A1C524E7-49EF-46BC-B28F-86B7B684EACF}" type="parTrans" cxnId="{5224166E-3855-4D2C-922F-2B432AE3ACD7}">
      <dgm:prSet/>
      <dgm:spPr/>
      <dgm:t>
        <a:bodyPr/>
        <a:lstStyle/>
        <a:p>
          <a:endParaRPr kumimoji="1" lang="ja-JP" altLang="en-US"/>
        </a:p>
      </dgm:t>
    </dgm:pt>
    <dgm:pt modelId="{DAF83511-35DA-429E-B03D-310E2B80A3B2}" type="sibTrans" cxnId="{5224166E-3855-4D2C-922F-2B432AE3ACD7}">
      <dgm:prSet/>
      <dgm:spPr/>
      <dgm:t>
        <a:bodyPr/>
        <a:lstStyle/>
        <a:p>
          <a:endParaRPr kumimoji="1" lang="ja-JP" altLang="en-US"/>
        </a:p>
      </dgm:t>
    </dgm:pt>
    <dgm:pt modelId="{4D62C149-50B1-49E2-8B0C-9B9CF938F6FF}" type="pres">
      <dgm:prSet presAssocID="{C5376F08-2F42-403E-A5AE-E238551C353F}" presName="cycleMatrixDiagram" presStyleCnt="0">
        <dgm:presLayoutVars>
          <dgm:chMax val="1"/>
          <dgm:dir/>
          <dgm:animLvl val="lvl"/>
          <dgm:resizeHandles val="exact"/>
        </dgm:presLayoutVars>
      </dgm:prSet>
      <dgm:spPr/>
      <dgm:t>
        <a:bodyPr/>
        <a:lstStyle/>
        <a:p>
          <a:endParaRPr kumimoji="1" lang="ja-JP" altLang="en-US"/>
        </a:p>
      </dgm:t>
    </dgm:pt>
    <dgm:pt modelId="{F10E6534-496F-4312-AA34-336EB19957AB}" type="pres">
      <dgm:prSet presAssocID="{C5376F08-2F42-403E-A5AE-E238551C353F}" presName="children" presStyleCnt="0"/>
      <dgm:spPr/>
    </dgm:pt>
    <dgm:pt modelId="{82505032-DDAA-4A40-9DE1-B81EA44CEC1C}" type="pres">
      <dgm:prSet presAssocID="{C5376F08-2F42-403E-A5AE-E238551C353F}" presName="child1group" presStyleCnt="0"/>
      <dgm:spPr/>
    </dgm:pt>
    <dgm:pt modelId="{33174DCB-9349-4CD1-8285-3FDEE4B7BEBD}" type="pres">
      <dgm:prSet presAssocID="{C5376F08-2F42-403E-A5AE-E238551C353F}" presName="child1" presStyleLbl="bgAcc1" presStyleIdx="0" presStyleCnt="4" custScaleX="162688" custScaleY="151203" custLinFactNeighborX="-10307" custLinFactNeighborY="27432"/>
      <dgm:spPr/>
      <dgm:t>
        <a:bodyPr/>
        <a:lstStyle/>
        <a:p>
          <a:endParaRPr kumimoji="1" lang="ja-JP" altLang="en-US"/>
        </a:p>
      </dgm:t>
    </dgm:pt>
    <dgm:pt modelId="{88F76130-5A48-49E5-8FC0-F3DD8122B838}" type="pres">
      <dgm:prSet presAssocID="{C5376F08-2F42-403E-A5AE-E238551C353F}" presName="child1Text" presStyleLbl="bgAcc1" presStyleIdx="0" presStyleCnt="4">
        <dgm:presLayoutVars>
          <dgm:bulletEnabled val="1"/>
        </dgm:presLayoutVars>
      </dgm:prSet>
      <dgm:spPr/>
      <dgm:t>
        <a:bodyPr/>
        <a:lstStyle/>
        <a:p>
          <a:endParaRPr kumimoji="1" lang="ja-JP" altLang="en-US"/>
        </a:p>
      </dgm:t>
    </dgm:pt>
    <dgm:pt modelId="{B6AD16FF-A877-41A1-BC40-6D0880CD28D9}" type="pres">
      <dgm:prSet presAssocID="{C5376F08-2F42-403E-A5AE-E238551C353F}" presName="child2group" presStyleCnt="0"/>
      <dgm:spPr/>
    </dgm:pt>
    <dgm:pt modelId="{9E74B7B6-7034-4EEE-9F29-2B90E81ADCD4}" type="pres">
      <dgm:prSet presAssocID="{C5376F08-2F42-403E-A5AE-E238551C353F}" presName="child2" presStyleLbl="bgAcc1" presStyleIdx="1" presStyleCnt="4" custScaleX="169208" custScaleY="125958" custLinFactNeighborX="10726" custLinFactNeighborY="18001"/>
      <dgm:spPr/>
      <dgm:t>
        <a:bodyPr/>
        <a:lstStyle/>
        <a:p>
          <a:endParaRPr kumimoji="1" lang="ja-JP" altLang="en-US"/>
        </a:p>
      </dgm:t>
    </dgm:pt>
    <dgm:pt modelId="{462B28E2-5D1F-4B30-8328-C632427BEF2D}" type="pres">
      <dgm:prSet presAssocID="{C5376F08-2F42-403E-A5AE-E238551C353F}" presName="child2Text" presStyleLbl="bgAcc1" presStyleIdx="1" presStyleCnt="4">
        <dgm:presLayoutVars>
          <dgm:bulletEnabled val="1"/>
        </dgm:presLayoutVars>
      </dgm:prSet>
      <dgm:spPr/>
      <dgm:t>
        <a:bodyPr/>
        <a:lstStyle/>
        <a:p>
          <a:endParaRPr kumimoji="1" lang="ja-JP" altLang="en-US"/>
        </a:p>
      </dgm:t>
    </dgm:pt>
    <dgm:pt modelId="{DDAD5776-CBC4-43DB-AB03-066AD2819F28}" type="pres">
      <dgm:prSet presAssocID="{C5376F08-2F42-403E-A5AE-E238551C353F}" presName="child3group" presStyleCnt="0"/>
      <dgm:spPr/>
    </dgm:pt>
    <dgm:pt modelId="{E3E31D20-42DA-4C23-B83C-9A7902E2B671}" type="pres">
      <dgm:prSet presAssocID="{C5376F08-2F42-403E-A5AE-E238551C353F}" presName="child3" presStyleLbl="bgAcc1" presStyleIdx="2" presStyleCnt="4" custScaleX="170808" custScaleY="178238" custLinFactNeighborX="15094" custLinFactNeighborY="-29004"/>
      <dgm:spPr/>
      <dgm:t>
        <a:bodyPr/>
        <a:lstStyle/>
        <a:p>
          <a:endParaRPr kumimoji="1" lang="ja-JP" altLang="en-US"/>
        </a:p>
      </dgm:t>
    </dgm:pt>
    <dgm:pt modelId="{896BC25B-2155-459D-A81F-782DE6DDFDFB}" type="pres">
      <dgm:prSet presAssocID="{C5376F08-2F42-403E-A5AE-E238551C353F}" presName="child3Text" presStyleLbl="bgAcc1" presStyleIdx="2" presStyleCnt="4">
        <dgm:presLayoutVars>
          <dgm:bulletEnabled val="1"/>
        </dgm:presLayoutVars>
      </dgm:prSet>
      <dgm:spPr/>
      <dgm:t>
        <a:bodyPr/>
        <a:lstStyle/>
        <a:p>
          <a:endParaRPr kumimoji="1" lang="ja-JP" altLang="en-US"/>
        </a:p>
      </dgm:t>
    </dgm:pt>
    <dgm:pt modelId="{D26289EA-1154-43B1-BAEF-4D06D9DA7B81}" type="pres">
      <dgm:prSet presAssocID="{C5376F08-2F42-403E-A5AE-E238551C353F}" presName="child4group" presStyleCnt="0"/>
      <dgm:spPr/>
    </dgm:pt>
    <dgm:pt modelId="{321A1AFD-C6D9-448B-8F17-4E7A28C80256}" type="pres">
      <dgm:prSet presAssocID="{C5376F08-2F42-403E-A5AE-E238551C353F}" presName="child4" presStyleLbl="bgAcc1" presStyleIdx="3" presStyleCnt="4" custScaleX="167407" custScaleY="132078" custLinFactNeighborX="-6644" custLinFactNeighborY="-5901"/>
      <dgm:spPr/>
      <dgm:t>
        <a:bodyPr/>
        <a:lstStyle/>
        <a:p>
          <a:endParaRPr kumimoji="1" lang="ja-JP" altLang="en-US"/>
        </a:p>
      </dgm:t>
    </dgm:pt>
    <dgm:pt modelId="{171C3767-6D05-441D-AB69-8A4A8817242F}" type="pres">
      <dgm:prSet presAssocID="{C5376F08-2F42-403E-A5AE-E238551C353F}" presName="child4Text" presStyleLbl="bgAcc1" presStyleIdx="3" presStyleCnt="4">
        <dgm:presLayoutVars>
          <dgm:bulletEnabled val="1"/>
        </dgm:presLayoutVars>
      </dgm:prSet>
      <dgm:spPr/>
      <dgm:t>
        <a:bodyPr/>
        <a:lstStyle/>
        <a:p>
          <a:endParaRPr kumimoji="1" lang="ja-JP" altLang="en-US"/>
        </a:p>
      </dgm:t>
    </dgm:pt>
    <dgm:pt modelId="{B57B7FEB-C635-4836-887D-F2BC0F7FC250}" type="pres">
      <dgm:prSet presAssocID="{C5376F08-2F42-403E-A5AE-E238551C353F}" presName="childPlaceholder" presStyleCnt="0"/>
      <dgm:spPr/>
    </dgm:pt>
    <dgm:pt modelId="{F2185DC5-BC80-4805-A18C-3D4E0A1ADCC9}" type="pres">
      <dgm:prSet presAssocID="{C5376F08-2F42-403E-A5AE-E238551C353F}" presName="circle" presStyleCnt="0"/>
      <dgm:spPr/>
    </dgm:pt>
    <dgm:pt modelId="{E0246BAE-A7B9-4408-A8F8-67BD77CC4A0E}" type="pres">
      <dgm:prSet presAssocID="{C5376F08-2F42-403E-A5AE-E238551C353F}" presName="quadrant1" presStyleLbl="node1" presStyleIdx="0" presStyleCnt="4" custScaleX="83118" custScaleY="83118" custLinFactNeighborX="8183" custLinFactNeighborY="12724">
        <dgm:presLayoutVars>
          <dgm:chMax val="1"/>
          <dgm:bulletEnabled val="1"/>
        </dgm:presLayoutVars>
      </dgm:prSet>
      <dgm:spPr/>
      <dgm:t>
        <a:bodyPr/>
        <a:lstStyle/>
        <a:p>
          <a:endParaRPr kumimoji="1" lang="ja-JP" altLang="en-US"/>
        </a:p>
      </dgm:t>
    </dgm:pt>
    <dgm:pt modelId="{51FF7A41-7849-4B27-85EA-BA44C7FD17BD}" type="pres">
      <dgm:prSet presAssocID="{C5376F08-2F42-403E-A5AE-E238551C353F}" presName="quadrant2" presStyleLbl="node1" presStyleIdx="1" presStyleCnt="4" custScaleX="82581" custScaleY="82581" custLinFactNeighborX="-9583" custLinFactNeighborY="12281">
        <dgm:presLayoutVars>
          <dgm:chMax val="1"/>
          <dgm:bulletEnabled val="1"/>
        </dgm:presLayoutVars>
      </dgm:prSet>
      <dgm:spPr/>
      <dgm:t>
        <a:bodyPr/>
        <a:lstStyle/>
        <a:p>
          <a:endParaRPr kumimoji="1" lang="ja-JP" altLang="en-US"/>
        </a:p>
      </dgm:t>
    </dgm:pt>
    <dgm:pt modelId="{9517E450-B5BA-4C24-BB82-3069F5CC7161}" type="pres">
      <dgm:prSet presAssocID="{C5376F08-2F42-403E-A5AE-E238551C353F}" presName="quadrant3" presStyleLbl="node1" presStyleIdx="2" presStyleCnt="4" custScaleX="83227" custScaleY="83227" custLinFactNeighborX="-10968" custLinFactNeighborY="-6147">
        <dgm:presLayoutVars>
          <dgm:chMax val="1"/>
          <dgm:bulletEnabled val="1"/>
        </dgm:presLayoutVars>
      </dgm:prSet>
      <dgm:spPr/>
      <dgm:t>
        <a:bodyPr/>
        <a:lstStyle/>
        <a:p>
          <a:endParaRPr kumimoji="1" lang="ja-JP" altLang="en-US"/>
        </a:p>
      </dgm:t>
    </dgm:pt>
    <dgm:pt modelId="{B7EACE86-9308-4BBE-8FAD-02CEABCAAF0D}" type="pres">
      <dgm:prSet presAssocID="{C5376F08-2F42-403E-A5AE-E238551C353F}" presName="quadrant4" presStyleLbl="node1" presStyleIdx="3" presStyleCnt="4" custScaleX="84120" custScaleY="84120" custLinFactNeighborX="8072" custLinFactNeighborY="-5376">
        <dgm:presLayoutVars>
          <dgm:chMax val="1"/>
          <dgm:bulletEnabled val="1"/>
        </dgm:presLayoutVars>
      </dgm:prSet>
      <dgm:spPr/>
      <dgm:t>
        <a:bodyPr/>
        <a:lstStyle/>
        <a:p>
          <a:endParaRPr kumimoji="1" lang="ja-JP" altLang="en-US"/>
        </a:p>
      </dgm:t>
    </dgm:pt>
    <dgm:pt modelId="{90B92806-F188-41AB-A696-35655FA30BE4}" type="pres">
      <dgm:prSet presAssocID="{C5376F08-2F42-403E-A5AE-E238551C353F}" presName="quadrantPlaceholder" presStyleCnt="0"/>
      <dgm:spPr/>
    </dgm:pt>
    <dgm:pt modelId="{311276A4-0DA8-4E19-844D-B51F261FB7E2}" type="pres">
      <dgm:prSet presAssocID="{C5376F08-2F42-403E-A5AE-E238551C353F}" presName="center1" presStyleLbl="fgShp" presStyleIdx="0" presStyleCnt="2"/>
      <dgm:spPr/>
    </dgm:pt>
    <dgm:pt modelId="{25A75141-0DA9-4C7C-89B0-96EA1382546F}" type="pres">
      <dgm:prSet presAssocID="{C5376F08-2F42-403E-A5AE-E238551C353F}" presName="center2" presStyleLbl="fgShp" presStyleIdx="1" presStyleCnt="2"/>
      <dgm:spPr/>
    </dgm:pt>
  </dgm:ptLst>
  <dgm:cxnLst>
    <dgm:cxn modelId="{2F93BE46-0FBF-4910-9B7D-A77CB7DD9669}" type="presOf" srcId="{627B5CBE-AEF7-4821-A406-6C807B4452B7}" destId="{171C3767-6D05-441D-AB69-8A4A8817242F}" srcOrd="1" destOrd="2" presId="urn:microsoft.com/office/officeart/2005/8/layout/cycle4"/>
    <dgm:cxn modelId="{BB983096-7018-4B62-A683-E8B4D8D54985}" type="presOf" srcId="{FD5E693C-780E-44B9-90BE-7A2F33279E35}" destId="{9E74B7B6-7034-4EEE-9F29-2B90E81ADCD4}" srcOrd="0" destOrd="0" presId="urn:microsoft.com/office/officeart/2005/8/layout/cycle4"/>
    <dgm:cxn modelId="{6FC5B17B-620A-41C1-B2FC-160C9B9B0FDD}" type="presOf" srcId="{07ED7AE6-EFA8-4619-8572-7C94867C7C41}" destId="{33174DCB-9349-4CD1-8285-3FDEE4B7BEBD}" srcOrd="0" destOrd="1" presId="urn:microsoft.com/office/officeart/2005/8/layout/cycle4"/>
    <dgm:cxn modelId="{B9F04C37-6DA0-42D2-87E9-3902F8267D79}" type="presOf" srcId="{088992A2-77AD-4556-94D7-4E7D306AB250}" destId="{9E74B7B6-7034-4EEE-9F29-2B90E81ADCD4}" srcOrd="0" destOrd="3" presId="urn:microsoft.com/office/officeart/2005/8/layout/cycle4"/>
    <dgm:cxn modelId="{2B9D1C09-F67D-49B5-BA32-B2145DBE3C3C}" type="presOf" srcId="{A825D3EA-68ED-41B2-8A64-6B2D1D25E621}" destId="{E3E31D20-42DA-4C23-B83C-9A7902E2B671}" srcOrd="0" destOrd="1" presId="urn:microsoft.com/office/officeart/2005/8/layout/cycle4"/>
    <dgm:cxn modelId="{46320A71-E4E4-46AC-AF77-64363F5FB541}" type="presOf" srcId="{6D205E43-626E-4DAA-894D-40EF9F98F26B}" destId="{321A1AFD-C6D9-448B-8F17-4E7A28C80256}" srcOrd="0" destOrd="3" presId="urn:microsoft.com/office/officeart/2005/8/layout/cycle4"/>
    <dgm:cxn modelId="{8AED9AB9-F9F1-437A-A72C-42C27E84AFDE}" srcId="{D7FA8282-2F22-480C-B381-78B445F4E0FB}" destId="{A825D3EA-68ED-41B2-8A64-6B2D1D25E621}" srcOrd="1" destOrd="0" parTransId="{28A0FA1E-EB46-41BD-A7A0-B1957848C944}" sibTransId="{66EA192E-5324-43BA-91F0-6F7CD70CB3AE}"/>
    <dgm:cxn modelId="{C3F437BD-D608-4D5B-914C-712DC1147F40}" type="presOf" srcId="{65257E64-9404-4596-97E1-5C31D1B2EE76}" destId="{51FF7A41-7849-4B27-85EA-BA44C7FD17BD}" srcOrd="0" destOrd="0" presId="urn:microsoft.com/office/officeart/2005/8/layout/cycle4"/>
    <dgm:cxn modelId="{98D15DA6-DCE3-4D46-88D7-3FB984929078}" srcId="{C5376F08-2F42-403E-A5AE-E238551C353F}" destId="{D7FA8282-2F22-480C-B381-78B445F4E0FB}" srcOrd="2" destOrd="0" parTransId="{D44EBC14-C0C7-4526-A100-2C6D81425C84}" sibTransId="{59CFE69B-2F1B-4576-BE11-057A8A6191BC}"/>
    <dgm:cxn modelId="{2DF08B2E-B789-4DD0-9951-DED2D0331D11}" srcId="{75F1E0B2-9832-4215-878A-C9E61D0D5079}" destId="{07ED7AE6-EFA8-4619-8572-7C94867C7C41}" srcOrd="1" destOrd="0" parTransId="{DCDB6C54-F73D-4AB6-A26D-A1B3F8365CE0}" sibTransId="{F77C90AF-002B-4D93-878F-106922E41BB7}"/>
    <dgm:cxn modelId="{88629BBF-D88C-499F-A56B-FCFD3CBC6FF4}" type="presOf" srcId="{D7FA8282-2F22-480C-B381-78B445F4E0FB}" destId="{9517E450-B5BA-4C24-BB82-3069F5CC7161}" srcOrd="0" destOrd="0" presId="urn:microsoft.com/office/officeart/2005/8/layout/cycle4"/>
    <dgm:cxn modelId="{1882A593-03F0-4641-93CD-E0F664ED5BD7}" type="presOf" srcId="{82765D31-46FA-4E7E-8324-A28B67987752}" destId="{321A1AFD-C6D9-448B-8F17-4E7A28C80256}" srcOrd="0" destOrd="1" presId="urn:microsoft.com/office/officeart/2005/8/layout/cycle4"/>
    <dgm:cxn modelId="{A8B855FC-052B-47B5-A8A4-AC03490B583F}" srcId="{75F1E0B2-9832-4215-878A-C9E61D0D5079}" destId="{F7245072-2946-4D98-8DB7-AD3144E4E3E8}" srcOrd="0" destOrd="0" parTransId="{E9569ABF-E403-4E4C-8B9D-A93CE711CC99}" sibTransId="{C04EFEE4-385D-4478-93DC-FA2B1F4EF93B}"/>
    <dgm:cxn modelId="{ACD277B9-5BFD-4E39-8A62-BCB72B326CAB}" type="presOf" srcId="{7811F9C5-CFEF-41EE-BD93-5F99BAF04406}" destId="{896BC25B-2155-459D-A81F-782DE6DDFDFB}" srcOrd="1" destOrd="2" presId="urn:microsoft.com/office/officeart/2005/8/layout/cycle4"/>
    <dgm:cxn modelId="{2E5CD999-531D-4905-A0FB-803B3C494206}" type="presOf" srcId="{6468BD83-E314-4EFA-8FD4-C80215F5A3B2}" destId="{88F76130-5A48-49E5-8FC0-F3DD8122B838}" srcOrd="1" destOrd="3" presId="urn:microsoft.com/office/officeart/2005/8/layout/cycle4"/>
    <dgm:cxn modelId="{DE6DAAF3-16BE-4F69-B1B3-4F5330D0A03A}" srcId="{65257E64-9404-4596-97E1-5C31D1B2EE76}" destId="{05137E78-394F-47C2-87AE-D8FC28232DB3}" srcOrd="1" destOrd="0" parTransId="{D0BDC8E7-307D-443A-B8A6-C9A882F8F042}" sibTransId="{D7EB957E-95FF-441F-A551-6604F5A0CD90}"/>
    <dgm:cxn modelId="{E549E0B5-C5EA-4D87-BD55-816C08748D1E}" type="presOf" srcId="{088992A2-77AD-4556-94D7-4E7D306AB250}" destId="{462B28E2-5D1F-4B30-8328-C632427BEF2D}" srcOrd="1" destOrd="3" presId="urn:microsoft.com/office/officeart/2005/8/layout/cycle4"/>
    <dgm:cxn modelId="{AA1D7527-D02D-4282-9E7E-9938F8A2A4AB}" type="presOf" srcId="{F7245072-2946-4D98-8DB7-AD3144E4E3E8}" destId="{88F76130-5A48-49E5-8FC0-F3DD8122B838}" srcOrd="1" destOrd="0" presId="urn:microsoft.com/office/officeart/2005/8/layout/cycle4"/>
    <dgm:cxn modelId="{C50544E7-2077-4776-B264-C7D5D6E81589}" type="presOf" srcId="{6468BD83-E314-4EFA-8FD4-C80215F5A3B2}" destId="{33174DCB-9349-4CD1-8285-3FDEE4B7BEBD}" srcOrd="0" destOrd="3" presId="urn:microsoft.com/office/officeart/2005/8/layout/cycle4"/>
    <dgm:cxn modelId="{50BE80C4-9905-44A6-A7CE-759313E06BDD}" srcId="{75F1E0B2-9832-4215-878A-C9E61D0D5079}" destId="{F4C730C3-BCDC-4371-9B1B-BE2130A68019}" srcOrd="2" destOrd="0" parTransId="{4AC55896-9F50-462B-A82C-2557E3895198}" sibTransId="{B0715C37-11ED-4E1C-A3C9-EECD8093D5E6}"/>
    <dgm:cxn modelId="{8452AB09-07A0-4259-A684-53B8A77E9A51}" type="presOf" srcId="{7611BED6-8635-4E2A-A149-9A9D3CA5B909}" destId="{321A1AFD-C6D9-448B-8F17-4E7A28C80256}" srcOrd="0" destOrd="0" presId="urn:microsoft.com/office/officeart/2005/8/layout/cycle4"/>
    <dgm:cxn modelId="{537EEA0F-7E7B-41D5-9710-0E7A99074859}" type="presOf" srcId="{07ED7AE6-EFA8-4619-8572-7C94867C7C41}" destId="{88F76130-5A48-49E5-8FC0-F3DD8122B838}" srcOrd="1" destOrd="1" presId="urn:microsoft.com/office/officeart/2005/8/layout/cycle4"/>
    <dgm:cxn modelId="{7C05BBA5-BFCC-452E-8727-4FFB0D00DD0E}" type="presOf" srcId="{6D205E43-626E-4DAA-894D-40EF9F98F26B}" destId="{171C3767-6D05-441D-AB69-8A4A8817242F}" srcOrd="1" destOrd="3" presId="urn:microsoft.com/office/officeart/2005/8/layout/cycle4"/>
    <dgm:cxn modelId="{76E480C0-D251-4F5E-9773-904DAEC2C57F}" type="presOf" srcId="{148CB62E-3BE2-4103-932E-BE95B9B07BF9}" destId="{896BC25B-2155-459D-A81F-782DE6DDFDFB}" srcOrd="1" destOrd="3" presId="urn:microsoft.com/office/officeart/2005/8/layout/cycle4"/>
    <dgm:cxn modelId="{190ECE99-2DEC-4BBE-8543-FE0F1DB87D44}" type="presOf" srcId="{C5376F08-2F42-403E-A5AE-E238551C353F}" destId="{4D62C149-50B1-49E2-8B0C-9B9CF938F6FF}" srcOrd="0" destOrd="0" presId="urn:microsoft.com/office/officeart/2005/8/layout/cycle4"/>
    <dgm:cxn modelId="{B054A4C3-C002-4F63-86DB-829D267A3B76}" type="presOf" srcId="{7611BED6-8635-4E2A-A149-9A9D3CA5B909}" destId="{171C3767-6D05-441D-AB69-8A4A8817242F}" srcOrd="1" destOrd="0" presId="urn:microsoft.com/office/officeart/2005/8/layout/cycle4"/>
    <dgm:cxn modelId="{48563E49-EC25-4A12-B04A-65F224051D1A}" srcId="{C5376F08-2F42-403E-A5AE-E238551C353F}" destId="{65257E64-9404-4596-97E1-5C31D1B2EE76}" srcOrd="1" destOrd="0" parTransId="{DEAE27B3-3ED0-4483-BB51-5469CEAA7AF2}" sibTransId="{26A3C079-A130-4061-911D-32ADF8E305EB}"/>
    <dgm:cxn modelId="{FBC60284-B2A2-4596-B8D2-4858E9B1765F}" type="presOf" srcId="{A95B087D-B7B3-4E0C-9B0A-E125733F86B4}" destId="{B7EACE86-9308-4BBE-8FAD-02CEABCAAF0D}" srcOrd="0" destOrd="0" presId="urn:microsoft.com/office/officeart/2005/8/layout/cycle4"/>
    <dgm:cxn modelId="{52F2DFAB-93FB-4806-B018-2495AF779A39}" type="presOf" srcId="{148CB62E-3BE2-4103-932E-BE95B9B07BF9}" destId="{E3E31D20-42DA-4C23-B83C-9A7902E2B671}" srcOrd="0" destOrd="3" presId="urn:microsoft.com/office/officeart/2005/8/layout/cycle4"/>
    <dgm:cxn modelId="{10BCB106-1BBE-4822-9CD6-D064C58AA9A6}" srcId="{A95B087D-B7B3-4E0C-9B0A-E125733F86B4}" destId="{82765D31-46FA-4E7E-8324-A28B67987752}" srcOrd="1" destOrd="0" parTransId="{7922F642-2D5A-47BF-A714-2651A34E0312}" sibTransId="{4E937F77-C701-4D2E-AA3B-75246A2E4C0D}"/>
    <dgm:cxn modelId="{9132E406-48FC-49E2-9264-97F4EFA2379E}" srcId="{A95B087D-B7B3-4E0C-9B0A-E125733F86B4}" destId="{627B5CBE-AEF7-4821-A406-6C807B4452B7}" srcOrd="2" destOrd="0" parTransId="{65269023-484D-4AFE-B1B4-491DB4074378}" sibTransId="{12DC656E-451A-4CD3-843A-C7E784282E9C}"/>
    <dgm:cxn modelId="{D8E41044-5841-4B04-9BDE-52CD8D1B4FDF}" type="presOf" srcId="{F4C730C3-BCDC-4371-9B1B-BE2130A68019}" destId="{33174DCB-9349-4CD1-8285-3FDEE4B7BEBD}" srcOrd="0" destOrd="2" presId="urn:microsoft.com/office/officeart/2005/8/layout/cycle4"/>
    <dgm:cxn modelId="{F4AADD5B-2B9A-4EAC-8ADC-45C7DDACBBF7}" type="presOf" srcId="{7D10A5F5-A471-43F5-82F3-531FD1FF8697}" destId="{E3E31D20-42DA-4C23-B83C-9A7902E2B671}" srcOrd="0" destOrd="0" presId="urn:microsoft.com/office/officeart/2005/8/layout/cycle4"/>
    <dgm:cxn modelId="{611E456C-131B-48A1-9802-F170497DB5B9}" type="presOf" srcId="{75F1E0B2-9832-4215-878A-C9E61D0D5079}" destId="{E0246BAE-A7B9-4408-A8F8-67BD77CC4A0E}" srcOrd="0" destOrd="0" presId="urn:microsoft.com/office/officeart/2005/8/layout/cycle4"/>
    <dgm:cxn modelId="{7E542CB4-4A22-4F8B-BCD6-7CBA2050AC9D}" srcId="{D7FA8282-2F22-480C-B381-78B445F4E0FB}" destId="{7811F9C5-CFEF-41EE-BD93-5F99BAF04406}" srcOrd="2" destOrd="0" parTransId="{751B5CCB-14F9-4F5E-92CC-D3257A7AAA46}" sibTransId="{E5AFCB7E-90FB-41D9-906E-73F884B619FE}"/>
    <dgm:cxn modelId="{05BF5454-4EE5-4CAE-9E30-236CF1FAB404}" srcId="{65257E64-9404-4596-97E1-5C31D1B2EE76}" destId="{FD5E693C-780E-44B9-90BE-7A2F33279E35}" srcOrd="0" destOrd="0" parTransId="{DADD60A6-F030-4CB6-8622-75FF2B798EBF}" sibTransId="{AE11DF8E-0B28-4FDF-9F26-4D055CFCF2FF}"/>
    <dgm:cxn modelId="{2E10F557-77D3-496F-BC91-C30D04E2FBEC}" type="presOf" srcId="{82765D31-46FA-4E7E-8324-A28B67987752}" destId="{171C3767-6D05-441D-AB69-8A4A8817242F}" srcOrd="1" destOrd="1" presId="urn:microsoft.com/office/officeart/2005/8/layout/cycle4"/>
    <dgm:cxn modelId="{8125039E-DEA0-4B50-B937-5239C0CB8FF0}" type="presOf" srcId="{F4C730C3-BCDC-4371-9B1B-BE2130A68019}" destId="{88F76130-5A48-49E5-8FC0-F3DD8122B838}" srcOrd="1" destOrd="2" presId="urn:microsoft.com/office/officeart/2005/8/layout/cycle4"/>
    <dgm:cxn modelId="{ABE986A6-7D43-4F2C-B71F-E5082E25A1F5}" type="presOf" srcId="{0CD85900-9B90-4004-A97F-186018F53611}" destId="{462B28E2-5D1F-4B30-8328-C632427BEF2D}" srcOrd="1" destOrd="2" presId="urn:microsoft.com/office/officeart/2005/8/layout/cycle4"/>
    <dgm:cxn modelId="{00183BC9-A465-4EC8-BFEF-5CFCE6231052}" srcId="{C5376F08-2F42-403E-A5AE-E238551C353F}" destId="{75F1E0B2-9832-4215-878A-C9E61D0D5079}" srcOrd="0" destOrd="0" parTransId="{C3884B4F-B007-4EFD-9884-460E280863A7}" sibTransId="{2AFEF139-7EA2-4C3C-9850-2382C3253BD5}"/>
    <dgm:cxn modelId="{6090F861-BA2F-4DD0-9C48-EF09E278D5BF}" srcId="{65257E64-9404-4596-97E1-5C31D1B2EE76}" destId="{0CD85900-9B90-4004-A97F-186018F53611}" srcOrd="2" destOrd="0" parTransId="{BA9EE5FA-C3F6-49A1-A752-991C3FA0ACBA}" sibTransId="{CDC4148D-4E44-43C5-B38C-AA1B3480A28E}"/>
    <dgm:cxn modelId="{623AA533-5E6A-46D6-B590-9CE8E0088458}" type="presOf" srcId="{FD5E693C-780E-44B9-90BE-7A2F33279E35}" destId="{462B28E2-5D1F-4B30-8328-C632427BEF2D}" srcOrd="1" destOrd="0" presId="urn:microsoft.com/office/officeart/2005/8/layout/cycle4"/>
    <dgm:cxn modelId="{B3D62041-804D-4344-9148-BF3F047C8152}" srcId="{65257E64-9404-4596-97E1-5C31D1B2EE76}" destId="{088992A2-77AD-4556-94D7-4E7D306AB250}" srcOrd="3" destOrd="0" parTransId="{36008DEB-42C3-4EB7-B28E-80E66075ADE3}" sibTransId="{793DE6EF-7490-4EDE-B019-2C5617DC2C00}"/>
    <dgm:cxn modelId="{7894C1BC-3001-4533-957F-C183680EF7DE}" type="presOf" srcId="{0CD85900-9B90-4004-A97F-186018F53611}" destId="{9E74B7B6-7034-4EEE-9F29-2B90E81ADCD4}" srcOrd="0" destOrd="2" presId="urn:microsoft.com/office/officeart/2005/8/layout/cycle4"/>
    <dgm:cxn modelId="{F387C063-E1EC-4894-A902-ACDDF787C1F3}" srcId="{A95B087D-B7B3-4E0C-9B0A-E125733F86B4}" destId="{6D205E43-626E-4DAA-894D-40EF9F98F26B}" srcOrd="3" destOrd="0" parTransId="{B745AB33-DD93-428A-92CE-F7876D547A88}" sibTransId="{505CD2FC-23B3-4C5F-811C-C71C3F0C67B5}"/>
    <dgm:cxn modelId="{77E5E47A-C24F-4037-9A09-97043896BDB8}" srcId="{75F1E0B2-9832-4215-878A-C9E61D0D5079}" destId="{6468BD83-E314-4EFA-8FD4-C80215F5A3B2}" srcOrd="3" destOrd="0" parTransId="{2A4EC242-4AA4-450A-B063-498C5841D989}" sibTransId="{BFAA8E59-4529-440F-B9C2-19FA2B13D5E9}"/>
    <dgm:cxn modelId="{5224166E-3855-4D2C-922F-2B432AE3ACD7}" srcId="{D7FA8282-2F22-480C-B381-78B445F4E0FB}" destId="{148CB62E-3BE2-4103-932E-BE95B9B07BF9}" srcOrd="3" destOrd="0" parTransId="{A1C524E7-49EF-46BC-B28F-86B7B684EACF}" sibTransId="{DAF83511-35DA-429E-B03D-310E2B80A3B2}"/>
    <dgm:cxn modelId="{88EBAC19-70F3-45B2-A2F4-9ED5207A17DA}" srcId="{D7FA8282-2F22-480C-B381-78B445F4E0FB}" destId="{7D10A5F5-A471-43F5-82F3-531FD1FF8697}" srcOrd="0" destOrd="0" parTransId="{33DD8409-03B6-4178-A2CD-E41C82842174}" sibTransId="{DA6B8B64-A6C9-430B-AB56-2EF41189905C}"/>
    <dgm:cxn modelId="{65DB883A-3418-4AB3-9003-2D14599836A7}" type="presOf" srcId="{627B5CBE-AEF7-4821-A406-6C807B4452B7}" destId="{321A1AFD-C6D9-448B-8F17-4E7A28C80256}" srcOrd="0" destOrd="2" presId="urn:microsoft.com/office/officeart/2005/8/layout/cycle4"/>
    <dgm:cxn modelId="{04A8C448-2321-4727-9364-34DD52A5D779}" srcId="{C5376F08-2F42-403E-A5AE-E238551C353F}" destId="{A95B087D-B7B3-4E0C-9B0A-E125733F86B4}" srcOrd="3" destOrd="0" parTransId="{39662046-2C9A-4CEA-BC28-8F6CEE70FF9F}" sibTransId="{F472A0DA-72AE-4CA1-8B6F-5F5E2CB4C22C}"/>
    <dgm:cxn modelId="{85B301C3-2C1D-4091-B614-0FF83C2323E7}" type="presOf" srcId="{7811F9C5-CFEF-41EE-BD93-5F99BAF04406}" destId="{E3E31D20-42DA-4C23-B83C-9A7902E2B671}" srcOrd="0" destOrd="2" presId="urn:microsoft.com/office/officeart/2005/8/layout/cycle4"/>
    <dgm:cxn modelId="{514389F3-306E-4B12-AA2A-C246595E8284}" type="presOf" srcId="{A825D3EA-68ED-41B2-8A64-6B2D1D25E621}" destId="{896BC25B-2155-459D-A81F-782DE6DDFDFB}" srcOrd="1" destOrd="1" presId="urn:microsoft.com/office/officeart/2005/8/layout/cycle4"/>
    <dgm:cxn modelId="{D31E648F-6790-4145-8EA2-8F5096C86543}" type="presOf" srcId="{05137E78-394F-47C2-87AE-D8FC28232DB3}" destId="{462B28E2-5D1F-4B30-8328-C632427BEF2D}" srcOrd="1" destOrd="1" presId="urn:microsoft.com/office/officeart/2005/8/layout/cycle4"/>
    <dgm:cxn modelId="{A6EA3F19-CC27-4179-BD15-02E1D32F05A2}" type="presOf" srcId="{05137E78-394F-47C2-87AE-D8FC28232DB3}" destId="{9E74B7B6-7034-4EEE-9F29-2B90E81ADCD4}" srcOrd="0" destOrd="1" presId="urn:microsoft.com/office/officeart/2005/8/layout/cycle4"/>
    <dgm:cxn modelId="{7C299892-BC73-4BE1-89E4-2CEDF766B991}" srcId="{A95B087D-B7B3-4E0C-9B0A-E125733F86B4}" destId="{7611BED6-8635-4E2A-A149-9A9D3CA5B909}" srcOrd="0" destOrd="0" parTransId="{2737CA8F-2F98-4C37-B8E3-C1E6FDF91C28}" sibTransId="{8D490707-EB2A-456B-88CC-281B32990F61}"/>
    <dgm:cxn modelId="{EE633A18-ECB4-43D8-87BF-EF506518BB2C}" type="presOf" srcId="{F7245072-2946-4D98-8DB7-AD3144E4E3E8}" destId="{33174DCB-9349-4CD1-8285-3FDEE4B7BEBD}" srcOrd="0" destOrd="0" presId="urn:microsoft.com/office/officeart/2005/8/layout/cycle4"/>
    <dgm:cxn modelId="{0391EF9D-C3FF-49EA-8FF1-23DC66F1C639}" type="presOf" srcId="{7D10A5F5-A471-43F5-82F3-531FD1FF8697}" destId="{896BC25B-2155-459D-A81F-782DE6DDFDFB}" srcOrd="1" destOrd="0" presId="urn:microsoft.com/office/officeart/2005/8/layout/cycle4"/>
    <dgm:cxn modelId="{56EF2F37-B3A7-42ED-9882-0467667F601C}" type="presParOf" srcId="{4D62C149-50B1-49E2-8B0C-9B9CF938F6FF}" destId="{F10E6534-496F-4312-AA34-336EB19957AB}" srcOrd="0" destOrd="0" presId="urn:microsoft.com/office/officeart/2005/8/layout/cycle4"/>
    <dgm:cxn modelId="{FA64D53D-0077-424F-A39A-D308A6E02C62}" type="presParOf" srcId="{F10E6534-496F-4312-AA34-336EB19957AB}" destId="{82505032-DDAA-4A40-9DE1-B81EA44CEC1C}" srcOrd="0" destOrd="0" presId="urn:microsoft.com/office/officeart/2005/8/layout/cycle4"/>
    <dgm:cxn modelId="{EF505F2C-B9CE-4BD5-A4F5-C545C97EDD82}" type="presParOf" srcId="{82505032-DDAA-4A40-9DE1-B81EA44CEC1C}" destId="{33174DCB-9349-4CD1-8285-3FDEE4B7BEBD}" srcOrd="0" destOrd="0" presId="urn:microsoft.com/office/officeart/2005/8/layout/cycle4"/>
    <dgm:cxn modelId="{6DA6C598-55AC-4B9B-B2CE-E7222FBEAB79}" type="presParOf" srcId="{82505032-DDAA-4A40-9DE1-B81EA44CEC1C}" destId="{88F76130-5A48-49E5-8FC0-F3DD8122B838}" srcOrd="1" destOrd="0" presId="urn:microsoft.com/office/officeart/2005/8/layout/cycle4"/>
    <dgm:cxn modelId="{2C4255CA-3AC4-48DB-9712-2E20D7061681}" type="presParOf" srcId="{F10E6534-496F-4312-AA34-336EB19957AB}" destId="{B6AD16FF-A877-41A1-BC40-6D0880CD28D9}" srcOrd="1" destOrd="0" presId="urn:microsoft.com/office/officeart/2005/8/layout/cycle4"/>
    <dgm:cxn modelId="{579B0DA6-91A4-4EF4-8276-980C6D12C872}" type="presParOf" srcId="{B6AD16FF-A877-41A1-BC40-6D0880CD28D9}" destId="{9E74B7B6-7034-4EEE-9F29-2B90E81ADCD4}" srcOrd="0" destOrd="0" presId="urn:microsoft.com/office/officeart/2005/8/layout/cycle4"/>
    <dgm:cxn modelId="{3FDAF342-D999-4583-8F26-2C35408FAB0C}" type="presParOf" srcId="{B6AD16FF-A877-41A1-BC40-6D0880CD28D9}" destId="{462B28E2-5D1F-4B30-8328-C632427BEF2D}" srcOrd="1" destOrd="0" presId="urn:microsoft.com/office/officeart/2005/8/layout/cycle4"/>
    <dgm:cxn modelId="{29370167-61EA-4953-B43C-2C17B60647D0}" type="presParOf" srcId="{F10E6534-496F-4312-AA34-336EB19957AB}" destId="{DDAD5776-CBC4-43DB-AB03-066AD2819F28}" srcOrd="2" destOrd="0" presId="urn:microsoft.com/office/officeart/2005/8/layout/cycle4"/>
    <dgm:cxn modelId="{36B2BAB9-893F-417A-B143-6EA0FDA5376B}" type="presParOf" srcId="{DDAD5776-CBC4-43DB-AB03-066AD2819F28}" destId="{E3E31D20-42DA-4C23-B83C-9A7902E2B671}" srcOrd="0" destOrd="0" presId="urn:microsoft.com/office/officeart/2005/8/layout/cycle4"/>
    <dgm:cxn modelId="{9F7B6B97-8020-485B-B16D-FFAD03205646}" type="presParOf" srcId="{DDAD5776-CBC4-43DB-AB03-066AD2819F28}" destId="{896BC25B-2155-459D-A81F-782DE6DDFDFB}" srcOrd="1" destOrd="0" presId="urn:microsoft.com/office/officeart/2005/8/layout/cycle4"/>
    <dgm:cxn modelId="{1E9881DD-22B9-4832-BDE7-E13BB34EBF90}" type="presParOf" srcId="{F10E6534-496F-4312-AA34-336EB19957AB}" destId="{D26289EA-1154-43B1-BAEF-4D06D9DA7B81}" srcOrd="3" destOrd="0" presId="urn:microsoft.com/office/officeart/2005/8/layout/cycle4"/>
    <dgm:cxn modelId="{6D6512A8-32F7-48D2-957A-67980F4B0A43}" type="presParOf" srcId="{D26289EA-1154-43B1-BAEF-4D06D9DA7B81}" destId="{321A1AFD-C6D9-448B-8F17-4E7A28C80256}" srcOrd="0" destOrd="0" presId="urn:microsoft.com/office/officeart/2005/8/layout/cycle4"/>
    <dgm:cxn modelId="{9912DA2C-5537-45BA-B275-D4AA76198C2A}" type="presParOf" srcId="{D26289EA-1154-43B1-BAEF-4D06D9DA7B81}" destId="{171C3767-6D05-441D-AB69-8A4A8817242F}" srcOrd="1" destOrd="0" presId="urn:microsoft.com/office/officeart/2005/8/layout/cycle4"/>
    <dgm:cxn modelId="{2EB386C1-725E-4A4E-8F2A-0BD0F4F3D4CA}" type="presParOf" srcId="{F10E6534-496F-4312-AA34-336EB19957AB}" destId="{B57B7FEB-C635-4836-887D-F2BC0F7FC250}" srcOrd="4" destOrd="0" presId="urn:microsoft.com/office/officeart/2005/8/layout/cycle4"/>
    <dgm:cxn modelId="{1944452C-012F-48D6-B967-BC495DF83933}" type="presParOf" srcId="{4D62C149-50B1-49E2-8B0C-9B9CF938F6FF}" destId="{F2185DC5-BC80-4805-A18C-3D4E0A1ADCC9}" srcOrd="1" destOrd="0" presId="urn:microsoft.com/office/officeart/2005/8/layout/cycle4"/>
    <dgm:cxn modelId="{9C2C9A26-32CD-4799-AA3F-5A2954398FC8}" type="presParOf" srcId="{F2185DC5-BC80-4805-A18C-3D4E0A1ADCC9}" destId="{E0246BAE-A7B9-4408-A8F8-67BD77CC4A0E}" srcOrd="0" destOrd="0" presId="urn:microsoft.com/office/officeart/2005/8/layout/cycle4"/>
    <dgm:cxn modelId="{3239EB99-D00B-444E-AB8C-DAF1E49AD611}" type="presParOf" srcId="{F2185DC5-BC80-4805-A18C-3D4E0A1ADCC9}" destId="{51FF7A41-7849-4B27-85EA-BA44C7FD17BD}" srcOrd="1" destOrd="0" presId="urn:microsoft.com/office/officeart/2005/8/layout/cycle4"/>
    <dgm:cxn modelId="{7076046A-8708-4804-9575-CCE72FA5E8DB}" type="presParOf" srcId="{F2185DC5-BC80-4805-A18C-3D4E0A1ADCC9}" destId="{9517E450-B5BA-4C24-BB82-3069F5CC7161}" srcOrd="2" destOrd="0" presId="urn:microsoft.com/office/officeart/2005/8/layout/cycle4"/>
    <dgm:cxn modelId="{52B99AE9-06D4-4832-93CB-CF397B91684F}" type="presParOf" srcId="{F2185DC5-BC80-4805-A18C-3D4E0A1ADCC9}" destId="{B7EACE86-9308-4BBE-8FAD-02CEABCAAF0D}" srcOrd="3" destOrd="0" presId="urn:microsoft.com/office/officeart/2005/8/layout/cycle4"/>
    <dgm:cxn modelId="{8F2DADCD-71EC-491E-B25A-A2199C00F404}" type="presParOf" srcId="{F2185DC5-BC80-4805-A18C-3D4E0A1ADCC9}" destId="{90B92806-F188-41AB-A696-35655FA30BE4}" srcOrd="4" destOrd="0" presId="urn:microsoft.com/office/officeart/2005/8/layout/cycle4"/>
    <dgm:cxn modelId="{595195F5-E906-4817-B263-6651C971D900}" type="presParOf" srcId="{4D62C149-50B1-49E2-8B0C-9B9CF938F6FF}" destId="{311276A4-0DA8-4E19-844D-B51F261FB7E2}" srcOrd="2" destOrd="0" presId="urn:microsoft.com/office/officeart/2005/8/layout/cycle4"/>
    <dgm:cxn modelId="{3D3DE84F-F53B-4683-83CA-97D2683609ED}" type="presParOf" srcId="{4D62C149-50B1-49E2-8B0C-9B9CF938F6FF}" destId="{25A75141-0DA9-4C7C-89B0-96EA1382546F}"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jpeg"/></Relationships>
</file>

<file path=ppt/drawings/_rels/drawing2.xml.rels><?xml version="1.0" encoding="UTF-8" standalone="yes"?>
<Relationships xmlns="http://schemas.openxmlformats.org/package/2006/relationships"><Relationship Id="rId1" Type="http://schemas.openxmlformats.org/officeDocument/2006/relationships/image" Target="../media/image1.jpeg"/></Relationships>
</file>

<file path=ppt/drawings/_rels/drawing3.xml.rels><?xml version="1.0" encoding="UTF-8" standalone="yes"?>
<Relationships xmlns="http://schemas.openxmlformats.org/package/2006/relationships"><Relationship Id="rId1" Type="http://schemas.openxmlformats.org/officeDocument/2006/relationships/image" Target="../media/image7.jpeg"/></Relationships>
</file>

<file path=ppt/drawings/_rels/drawing5.xml.rels><?xml version="1.0" encoding="UTF-8" standalone="yes"?>
<Relationships xmlns="http://schemas.openxmlformats.org/package/2006/relationships"><Relationship Id="rId1" Type="http://schemas.openxmlformats.org/officeDocument/2006/relationships/image" Target="../media/image7.jpeg"/></Relationships>
</file>

<file path=ppt/drawings/_rels/drawing6.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0.87955</cdr:x>
      <cdr:y>0.73388</cdr:y>
    </cdr:from>
    <cdr:to>
      <cdr:x>1</cdr:x>
      <cdr:y>0.99751</cdr:y>
    </cdr:to>
    <cdr:pic>
      <cdr:nvPicPr>
        <cdr:cNvPr id="2" name="Picture 2" descr="C:\Users\MINABE\Documents\HosPAC\ロゴ決定版logo－kansei.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355904" y="3773016"/>
          <a:ext cx="1007368" cy="1355368"/>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2.xml><?xml version="1.0" encoding="utf-8"?>
<c:userShapes xmlns:c="http://schemas.openxmlformats.org/drawingml/2006/chart">
  <cdr:relSizeAnchor xmlns:cdr="http://schemas.openxmlformats.org/drawingml/2006/chartDrawing">
    <cdr:from>
      <cdr:x>0.87759</cdr:x>
      <cdr:y>0.71845</cdr:y>
    </cdr:from>
    <cdr:to>
      <cdr:x>1</cdr:x>
      <cdr:y>1</cdr:y>
    </cdr:to>
    <cdr:pic>
      <cdr:nvPicPr>
        <cdr:cNvPr id="2" name="Picture 2" descr="C:\Users\MINABE\Documents\HosPAC\ロゴ決定版logo－kansei.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222232" y="3458627"/>
          <a:ext cx="1007368" cy="1355368"/>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3.xml><?xml version="1.0" encoding="utf-8"?>
<c:userShapes xmlns:c="http://schemas.openxmlformats.org/drawingml/2006/chart">
  <cdr:relSizeAnchor xmlns:cdr="http://schemas.openxmlformats.org/drawingml/2006/chartDrawing">
    <cdr:from>
      <cdr:x>0.87254</cdr:x>
      <cdr:y>0.7215</cdr:y>
    </cdr:from>
    <cdr:to>
      <cdr:x>1</cdr:x>
      <cdr:y>0.99488</cdr:y>
    </cdr:to>
    <cdr:pic>
      <cdr:nvPicPr>
        <cdr:cNvPr id="3" name="Picture 2" descr="C:\Users\MINABE\Documents\HosPAC\ロゴ決定版logo－kansei.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180655" y="3844566"/>
          <a:ext cx="1048945" cy="1456730"/>
        </a:xfrm>
        <a:prstGeom xmlns:a="http://schemas.openxmlformats.org/drawingml/2006/main" prst="rect">
          <a:avLst/>
        </a:prstGeom>
        <a:noFill xmlns:a="http://schemas.openxmlformats.org/drawingml/2006/main"/>
        <a:effectLst xmlns:a="http://schemas.openxmlformats.org/drawingml/2006/main">
          <a:softEdge rad="127000"/>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4.xml><?xml version="1.0" encoding="utf-8"?>
<c:userShapes xmlns:c="http://schemas.openxmlformats.org/drawingml/2006/chart">
  <cdr:relSizeAnchor xmlns:cdr="http://schemas.openxmlformats.org/drawingml/2006/chartDrawing">
    <cdr:from>
      <cdr:x>0.36749</cdr:x>
      <cdr:y>0.80464</cdr:y>
    </cdr:from>
    <cdr:to>
      <cdr:x>0.47861</cdr:x>
      <cdr:y>1</cdr:y>
    </cdr:to>
    <cdr:sp macro="" textlink="">
      <cdr:nvSpPr>
        <cdr:cNvPr id="2" name="テキスト ボックス 1"/>
        <cdr:cNvSpPr txBox="1"/>
      </cdr:nvSpPr>
      <cdr:spPr>
        <a:xfrm xmlns:a="http://schemas.openxmlformats.org/drawingml/2006/main">
          <a:off x="3024336" y="46085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0.87254</cdr:x>
      <cdr:y>0.71263</cdr:y>
    </cdr:from>
    <cdr:to>
      <cdr:x>1</cdr:x>
      <cdr:y>1</cdr:y>
    </cdr:to>
    <cdr:pic>
      <cdr:nvPicPr>
        <cdr:cNvPr id="2" name="Picture 2" descr="C:\Users\MINABE\Documents\HosPAC\ロゴ決定版logo－kansei.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231493" y="3922656"/>
          <a:ext cx="1048907" cy="1456736"/>
        </a:xfrm>
        <a:prstGeom xmlns:a="http://schemas.openxmlformats.org/drawingml/2006/main" prst="rect">
          <a:avLst/>
        </a:prstGeom>
        <a:noFill xmlns:a="http://schemas.openxmlformats.org/drawingml/2006/main"/>
        <a:effectLst xmlns:a="http://schemas.openxmlformats.org/drawingml/2006/main">
          <a:softEdge rad="127000"/>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6.xml><?xml version="1.0" encoding="utf-8"?>
<c:userShapes xmlns:c="http://schemas.openxmlformats.org/drawingml/2006/chart">
  <cdr:relSizeAnchor xmlns:cdr="http://schemas.openxmlformats.org/drawingml/2006/chartDrawing">
    <cdr:from>
      <cdr:x>0.88962</cdr:x>
      <cdr:y>0.76923</cdr:y>
    </cdr:from>
    <cdr:to>
      <cdr:x>0.99328</cdr:x>
      <cdr:y>1</cdr:y>
    </cdr:to>
    <cdr:pic>
      <cdr:nvPicPr>
        <cdr:cNvPr id="2" name="Picture 2"/>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943430" y="4320480"/>
          <a:ext cx="925542" cy="12961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C35561A-2C19-497A-BE43-154BF310F96D}" type="datetimeFigureOut">
              <a:rPr kumimoji="1" lang="ja-JP" altLang="en-US" smtClean="0"/>
              <a:t>2011/11/6</a:t>
            </a:fld>
            <a:endParaRPr kumimoji="1" lang="ja-JP" altLang="en-US"/>
          </a:p>
        </p:txBody>
      </p:sp>
      <p:sp>
        <p:nvSpPr>
          <p:cNvPr id="4" name="フッター プレースホルダー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53814A0-EA84-467E-B700-BE1D37C6BD90}" type="slidenum">
              <a:rPr kumimoji="1" lang="ja-JP" altLang="en-US" smtClean="0"/>
              <a:t>‹#›</a:t>
            </a:fld>
            <a:endParaRPr kumimoji="1" lang="ja-JP" altLang="en-US"/>
          </a:p>
        </p:txBody>
      </p:sp>
    </p:spTree>
    <p:extLst>
      <p:ext uri="{BB962C8B-B14F-4D97-AF65-F5344CB8AC3E}">
        <p14:creationId xmlns:p14="http://schemas.microsoft.com/office/powerpoint/2010/main" val="1552395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C2F9D15-1DD3-4A55-9CE7-8ABD37BA0EEA}" type="datetimeFigureOut">
              <a:rPr kumimoji="1" lang="ja-JP" altLang="en-US" smtClean="0"/>
              <a:t>2011/11/6</a:t>
            </a:fld>
            <a:endParaRPr kumimoji="1" lang="ja-JP" altLang="en-US"/>
          </a:p>
        </p:txBody>
      </p:sp>
      <p:sp>
        <p:nvSpPr>
          <p:cNvPr id="4" name="スライド イメージ プレースホルダー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kumimoji="1" lang="ja-JP" altLang="en-US" dirty="0" smtClean="0"/>
              <a:t>マスター テキストの書式設定</a:t>
            </a:r>
          </a:p>
        </p:txBody>
      </p:sp>
      <p:sp>
        <p:nvSpPr>
          <p:cNvPr id="6" name="フッター プレースホルダー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14805A6-43FD-4B71-B9AF-A8D6B8A6BF63}" type="slidenum">
              <a:rPr kumimoji="1" lang="ja-JP" altLang="en-US" smtClean="0"/>
              <a:t>‹#›</a:t>
            </a:fld>
            <a:endParaRPr kumimoji="1" lang="ja-JP" altLang="en-US"/>
          </a:p>
        </p:txBody>
      </p:sp>
    </p:spTree>
    <p:extLst>
      <p:ext uri="{BB962C8B-B14F-4D97-AF65-F5344CB8AC3E}">
        <p14:creationId xmlns:p14="http://schemas.microsoft.com/office/powerpoint/2010/main" val="21424373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4400" y="3257550"/>
            <a:ext cx="7315200" cy="3600450"/>
          </a:xfrm>
        </p:spPr>
        <p:txBody>
          <a:bodyPr/>
          <a:lstStyle/>
          <a:p>
            <a:r>
              <a:rPr kumimoji="1" lang="ja-JP" altLang="en-US" dirty="0" smtClean="0">
                <a:latin typeface="ＭＳ 明朝" pitchFamily="17" charset="-128"/>
                <a:ea typeface="ＭＳ 明朝" pitchFamily="17" charset="-128"/>
              </a:rPr>
              <a:t>　</a:t>
            </a:r>
            <a:r>
              <a:rPr kumimoji="1" lang="en-US" altLang="ja-JP" dirty="0" smtClean="0">
                <a:latin typeface="ＭＳ ゴシック" pitchFamily="49" charset="-128"/>
                <a:ea typeface="ＭＳ ゴシック" pitchFamily="49" charset="-128"/>
              </a:rPr>
              <a:t>2008</a:t>
            </a:r>
            <a:r>
              <a:rPr kumimoji="1" lang="ja-JP" altLang="en-US" dirty="0" smtClean="0">
                <a:latin typeface="ＭＳ ゴシック" pitchFamily="49" charset="-128"/>
                <a:ea typeface="ＭＳ ゴシック" pitchFamily="49" charset="-128"/>
              </a:rPr>
              <a:t>年上期</a:t>
            </a:r>
            <a:r>
              <a:rPr kumimoji="1" lang="en-US" altLang="ja-JP" dirty="0" err="1" smtClean="0">
                <a:latin typeface="ＭＳ ゴシック" pitchFamily="49" charset="-128"/>
                <a:ea typeface="ＭＳ ゴシック" pitchFamily="49" charset="-128"/>
              </a:rPr>
              <a:t>HosPAC</a:t>
            </a:r>
            <a:r>
              <a:rPr kumimoji="1" lang="ja-JP" altLang="en-US" dirty="0" smtClean="0">
                <a:latin typeface="ＭＳ ゴシック" pitchFamily="49" charset="-128"/>
                <a:ea typeface="ＭＳ ゴシック" pitchFamily="49" charset="-128"/>
              </a:rPr>
              <a:t>の総会</a:t>
            </a:r>
            <a:r>
              <a:rPr kumimoji="1" lang="en-US" altLang="ja-JP" dirty="0" smtClean="0">
                <a:latin typeface="ＭＳ ゴシック" pitchFamily="49" charset="-128"/>
                <a:ea typeface="ＭＳ ゴシック" pitchFamily="49" charset="-128"/>
              </a:rPr>
              <a:t>(</a:t>
            </a:r>
            <a:r>
              <a:rPr kumimoji="1" lang="ja-JP" altLang="en-US" dirty="0" smtClean="0">
                <a:latin typeface="ＭＳ ゴシック" pitchFamily="49" charset="-128"/>
                <a:ea typeface="ＭＳ ゴシック" pitchFamily="49" charset="-128"/>
              </a:rPr>
              <a:t>第</a:t>
            </a:r>
            <a:r>
              <a:rPr kumimoji="1" lang="en-US" altLang="ja-JP" dirty="0" smtClean="0">
                <a:latin typeface="ＭＳ ゴシック" pitchFamily="49" charset="-128"/>
                <a:ea typeface="ＭＳ ゴシック" pitchFamily="49" charset="-128"/>
              </a:rPr>
              <a:t>4</a:t>
            </a:r>
            <a:r>
              <a:rPr kumimoji="1" lang="ja-JP" altLang="en-US" dirty="0" smtClean="0">
                <a:latin typeface="ＭＳ ゴシック" pitchFamily="49" charset="-128"/>
                <a:ea typeface="ＭＳ ゴシック" pitchFamily="49" charset="-128"/>
              </a:rPr>
              <a:t>回）後、世話人メンバーからの</a:t>
            </a:r>
            <a:r>
              <a:rPr kumimoji="1" lang="en-US" altLang="ja-JP" dirty="0" err="1" smtClean="0">
                <a:latin typeface="ＭＳ ゴシック" pitchFamily="49" charset="-128"/>
                <a:ea typeface="ＭＳ ゴシック" pitchFamily="49" charset="-128"/>
              </a:rPr>
              <a:t>HosPAC</a:t>
            </a:r>
            <a:r>
              <a:rPr kumimoji="1" lang="ja-JP" altLang="en-US" dirty="0" smtClean="0">
                <a:latin typeface="ＭＳ ゴシック" pitchFamily="49" charset="-128"/>
                <a:ea typeface="ＭＳ ゴシック" pitchFamily="49" charset="-128"/>
              </a:rPr>
              <a:t>運営についての意見を、アンケート方式に拠って集約した。その中から、共通の課題として浮かび上がったのが、</a:t>
            </a:r>
            <a:endParaRPr kumimoji="1" lang="en-US" altLang="ja-JP" dirty="0" smtClean="0">
              <a:latin typeface="ＭＳ ゴシック" pitchFamily="49" charset="-128"/>
              <a:ea typeface="ＭＳ ゴシック" pitchFamily="49" charset="-128"/>
            </a:endParaRPr>
          </a:p>
          <a:p>
            <a:r>
              <a:rPr lang="ja-JP" altLang="en-US" dirty="0">
                <a:latin typeface="ＭＳ ゴシック" pitchFamily="49" charset="-128"/>
                <a:ea typeface="ＭＳ ゴシック" pitchFamily="49" charset="-128"/>
              </a:rPr>
              <a:t>　</a:t>
            </a:r>
            <a:r>
              <a:rPr lang="ja-JP" altLang="en-US" dirty="0" smtClean="0">
                <a:latin typeface="ＭＳ ゴシック" pitchFamily="49" charset="-128"/>
                <a:ea typeface="ＭＳ ゴシック" pitchFamily="49" charset="-128"/>
              </a:rPr>
              <a:t>①院内患者会世話人の後継者問題</a:t>
            </a:r>
            <a:endParaRPr lang="en-US" altLang="ja-JP" dirty="0" smtClean="0">
              <a:latin typeface="ＭＳ ゴシック" pitchFamily="49" charset="-128"/>
              <a:ea typeface="ＭＳ ゴシック" pitchFamily="49" charset="-128"/>
            </a:endParaRPr>
          </a:p>
          <a:p>
            <a:r>
              <a:rPr kumimoji="1" lang="ja-JP" altLang="en-US" dirty="0">
                <a:latin typeface="ＭＳ ゴシック" pitchFamily="49" charset="-128"/>
                <a:ea typeface="ＭＳ ゴシック" pitchFamily="49" charset="-128"/>
              </a:rPr>
              <a:t>　</a:t>
            </a:r>
            <a:r>
              <a:rPr lang="ja-JP" altLang="en-US" dirty="0">
                <a:latin typeface="ＭＳ ゴシック" pitchFamily="49" charset="-128"/>
                <a:ea typeface="ＭＳ ゴシック" pitchFamily="49" charset="-128"/>
              </a:rPr>
              <a:t>②参加者に対しての世話人</a:t>
            </a:r>
            <a:r>
              <a:rPr lang="ja-JP" altLang="en-US">
                <a:latin typeface="ＭＳ ゴシック" pitchFamily="49" charset="-128"/>
                <a:ea typeface="ＭＳ ゴシック" pitchFamily="49" charset="-128"/>
              </a:rPr>
              <a:t>の</a:t>
            </a:r>
            <a:r>
              <a:rPr lang="ja-JP" altLang="en-US" smtClean="0">
                <a:latin typeface="ＭＳ ゴシック" pitchFamily="49" charset="-128"/>
                <a:ea typeface="ＭＳ ゴシック" pitchFamily="49" charset="-128"/>
              </a:rPr>
              <a:t>対応    であった</a:t>
            </a:r>
            <a:r>
              <a:rPr lang="ja-JP" altLang="en-US" dirty="0" smtClean="0">
                <a:latin typeface="ＭＳ ゴシック" pitchFamily="49" charset="-128"/>
                <a:ea typeface="ＭＳ ゴシック" pitchFamily="49" charset="-128"/>
              </a:rPr>
              <a:t>。</a:t>
            </a:r>
            <a:endParaRPr lang="en-US" altLang="ja-JP" dirty="0" smtClean="0">
              <a:latin typeface="ＭＳ ゴシック" pitchFamily="49" charset="-128"/>
              <a:ea typeface="ＭＳ ゴシック" pitchFamily="49" charset="-128"/>
            </a:endParaRPr>
          </a:p>
          <a:p>
            <a:endParaRPr lang="en-US" altLang="ja-JP" dirty="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　</a:t>
            </a:r>
            <a:r>
              <a:rPr lang="en-US" altLang="ja-JP" dirty="0" smtClean="0">
                <a:latin typeface="ＭＳ ゴシック" pitchFamily="49" charset="-128"/>
                <a:ea typeface="ＭＳ ゴシック" pitchFamily="49" charset="-128"/>
              </a:rPr>
              <a:t>2008</a:t>
            </a:r>
            <a:r>
              <a:rPr lang="ja-JP" altLang="en-US" dirty="0" smtClean="0">
                <a:latin typeface="ＭＳ ゴシック" pitchFamily="49" charset="-128"/>
                <a:ea typeface="ＭＳ ゴシック" pitchFamily="49" charset="-128"/>
              </a:rPr>
              <a:t>年下期</a:t>
            </a:r>
            <a:r>
              <a:rPr lang="en-US" altLang="ja-JP" dirty="0" err="1" smtClean="0">
                <a:latin typeface="ＭＳ ゴシック" pitchFamily="49" charset="-128"/>
                <a:ea typeface="ＭＳ ゴシック" pitchFamily="49" charset="-128"/>
              </a:rPr>
              <a:t>HosPAC</a:t>
            </a:r>
            <a:r>
              <a:rPr lang="ja-JP" altLang="en-US" dirty="0" smtClean="0">
                <a:latin typeface="ＭＳ ゴシック" pitchFamily="49" charset="-128"/>
                <a:ea typeface="ＭＳ ゴシック" pitchFamily="49" charset="-128"/>
              </a:rPr>
              <a:t>総会</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第</a:t>
            </a:r>
            <a:r>
              <a:rPr lang="en-US" altLang="ja-JP" dirty="0" smtClean="0">
                <a:latin typeface="ＭＳ ゴシック" pitchFamily="49" charset="-128"/>
                <a:ea typeface="ＭＳ ゴシック" pitchFamily="49" charset="-128"/>
              </a:rPr>
              <a:t>5</a:t>
            </a:r>
            <a:r>
              <a:rPr lang="ja-JP" altLang="en-US" dirty="0" smtClean="0">
                <a:latin typeface="ＭＳ ゴシック" pitchFamily="49" charset="-128"/>
                <a:ea typeface="ＭＳ ゴシック" pitchFamily="49" charset="-128"/>
              </a:rPr>
              <a:t>回）では、この</a:t>
            </a:r>
            <a:r>
              <a:rPr lang="en-US" altLang="ja-JP" dirty="0" smtClean="0">
                <a:latin typeface="ＭＳ ゴシック" pitchFamily="49" charset="-128"/>
                <a:ea typeface="ＭＳ ゴシック" pitchFamily="49" charset="-128"/>
              </a:rPr>
              <a:t>2</a:t>
            </a:r>
            <a:r>
              <a:rPr lang="ja-JP" altLang="en-US" dirty="0" smtClean="0">
                <a:latin typeface="ＭＳ ゴシック" pitchFamily="49" charset="-128"/>
                <a:ea typeface="ＭＳ ゴシック" pitchFamily="49" charset="-128"/>
              </a:rPr>
              <a:t>点に絞った討議を行い議事録として記録を残した。さらに、全国型の血液患者会の主催者からの寄稿と合わせて「小冊子」とし世話人に配布した。                   （実名入りのため、非公開としてある）</a:t>
            </a:r>
            <a:endParaRPr lang="en-US" altLang="ja-JP" dirty="0" smtClean="0">
              <a:latin typeface="ＭＳ ゴシック" pitchFamily="49" charset="-128"/>
              <a:ea typeface="ＭＳ ゴシック" pitchFamily="49" charset="-128"/>
            </a:endParaRPr>
          </a:p>
          <a:p>
            <a:endParaRPr kumimoji="1" lang="en-US" altLang="ja-JP" dirty="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　続く</a:t>
            </a:r>
            <a:r>
              <a:rPr lang="en-US" altLang="ja-JP" dirty="0" smtClean="0">
                <a:latin typeface="ＭＳ ゴシック" pitchFamily="49" charset="-128"/>
                <a:ea typeface="ＭＳ ゴシック" pitchFamily="49" charset="-128"/>
              </a:rPr>
              <a:t>2009</a:t>
            </a:r>
            <a:r>
              <a:rPr lang="ja-JP" altLang="en-US" dirty="0" smtClean="0">
                <a:latin typeface="ＭＳ ゴシック" pitchFamily="49" charset="-128"/>
                <a:ea typeface="ＭＳ ゴシック" pitchFamily="49" charset="-128"/>
              </a:rPr>
              <a:t>年上期総会（第</a:t>
            </a:r>
            <a:r>
              <a:rPr lang="en-US" altLang="ja-JP" dirty="0" smtClean="0">
                <a:latin typeface="ＭＳ ゴシック" pitchFamily="49" charset="-128"/>
                <a:ea typeface="ＭＳ ゴシック" pitchFamily="49" charset="-128"/>
              </a:rPr>
              <a:t>6</a:t>
            </a:r>
            <a:r>
              <a:rPr lang="ja-JP" altLang="en-US" dirty="0" smtClean="0">
                <a:latin typeface="ＭＳ ゴシック" pitchFamily="49" charset="-128"/>
                <a:ea typeface="ＭＳ ゴシック" pitchFamily="49" charset="-128"/>
              </a:rPr>
              <a:t>回）では、院内患者会創設に尽力された済生会習志野病院：藤川医師による院内患者会のあり方の講演を開催した。合わせて、各患者会の運営状況のアンケート調査を実施して、報告にまとめた。広島大による乳がん院内患者会調査報告（医療者を通じた調査）と併記した形にしたものを、</a:t>
            </a:r>
            <a:r>
              <a:rPr lang="en-US" altLang="ja-JP" dirty="0" err="1" smtClean="0">
                <a:latin typeface="ＭＳ ゴシック" pitchFamily="49" charset="-128"/>
                <a:ea typeface="ＭＳ ゴシック" pitchFamily="49" charset="-128"/>
              </a:rPr>
              <a:t>HosPAC</a:t>
            </a:r>
            <a:r>
              <a:rPr lang="ja-JP" altLang="en-US" dirty="0" smtClean="0">
                <a:latin typeface="ＭＳ ゴシック" pitchFamily="49" charset="-128"/>
                <a:ea typeface="ＭＳ ゴシック" pitchFamily="49" charset="-128"/>
              </a:rPr>
              <a:t>のホームページ</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資料</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に</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患者会と医療者とのパートナーシップ</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として、掲載公開してある。（固有名は、伏せたものにした）</a:t>
            </a:r>
            <a:endParaRPr lang="en-US" altLang="ja-JP" dirty="0" smtClean="0">
              <a:latin typeface="ＭＳ ゴシック" pitchFamily="49" charset="-128"/>
              <a:ea typeface="ＭＳ ゴシック" pitchFamily="49" charset="-128"/>
            </a:endParaRPr>
          </a:p>
          <a:p>
            <a:endParaRPr lang="en-US" altLang="ja-JP" dirty="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　</a:t>
            </a:r>
            <a:r>
              <a:rPr lang="en-US" altLang="ja-JP" dirty="0" smtClean="0">
                <a:latin typeface="ＭＳ ゴシック" pitchFamily="49" charset="-128"/>
                <a:ea typeface="ＭＳ ゴシック" pitchFamily="49" charset="-128"/>
              </a:rPr>
              <a:t>2010</a:t>
            </a:r>
            <a:r>
              <a:rPr lang="ja-JP" altLang="en-US" dirty="0" smtClean="0">
                <a:latin typeface="ＭＳ ゴシック" pitchFamily="49" charset="-128"/>
                <a:ea typeface="ＭＳ ゴシック" pitchFamily="49" charset="-128"/>
              </a:rPr>
              <a:t>年下期</a:t>
            </a:r>
            <a:r>
              <a:rPr lang="en-US" altLang="ja-JP" dirty="0" err="1" smtClean="0">
                <a:latin typeface="ＭＳ ゴシック" pitchFamily="49" charset="-128"/>
                <a:ea typeface="ＭＳ ゴシック" pitchFamily="49" charset="-128"/>
              </a:rPr>
              <a:t>HosPAC</a:t>
            </a:r>
            <a:r>
              <a:rPr lang="ja-JP" altLang="en-US" dirty="0" smtClean="0">
                <a:latin typeface="ＭＳ ゴシック" pitchFamily="49" charset="-128"/>
                <a:ea typeface="ＭＳ ゴシック" pitchFamily="49" charset="-128"/>
              </a:rPr>
              <a:t>総会（第</a:t>
            </a:r>
            <a:r>
              <a:rPr lang="en-US" altLang="ja-JP" dirty="0" smtClean="0">
                <a:latin typeface="ＭＳ ゴシック" pitchFamily="49" charset="-128"/>
                <a:ea typeface="ＭＳ ゴシック" pitchFamily="49" charset="-128"/>
              </a:rPr>
              <a:t>9</a:t>
            </a:r>
            <a:r>
              <a:rPr lang="ja-JP" altLang="en-US" dirty="0" smtClean="0">
                <a:latin typeface="ＭＳ ゴシック" pitchFamily="49" charset="-128"/>
                <a:ea typeface="ＭＳ ゴシック" pitchFamily="49" charset="-128"/>
              </a:rPr>
              <a:t>回）には、北陸の地にて院内患者会を出発点に地域に広がる患者会「萌の会」を創設・運営されている和田さんに、患者会について熱く語ってもらった。それを受けて、</a:t>
            </a:r>
            <a:r>
              <a:rPr lang="en-US" altLang="ja-JP" dirty="0" err="1" smtClean="0">
                <a:latin typeface="ＭＳ ゴシック" pitchFamily="49" charset="-128"/>
                <a:ea typeface="ＭＳ ゴシック" pitchFamily="49" charset="-128"/>
              </a:rPr>
              <a:t>HosPAC</a:t>
            </a:r>
            <a:r>
              <a:rPr lang="ja-JP" altLang="en-US" dirty="0" smtClean="0">
                <a:latin typeface="ＭＳ ゴシック" pitchFamily="49" charset="-128"/>
                <a:ea typeface="ＭＳ ゴシック" pitchFamily="49" charset="-128"/>
              </a:rPr>
              <a:t>の世話人メンバーを対象に、院内患者会運営の状況と課題のアンケート調査を行った。それを事務局でまとめたのが本報告である。</a:t>
            </a:r>
            <a:endParaRPr lang="en-US" altLang="ja-JP" dirty="0" smtClean="0">
              <a:latin typeface="ＭＳ ゴシック" pitchFamily="49" charset="-128"/>
              <a:ea typeface="ＭＳ ゴシック" pitchFamily="49" charset="-128"/>
            </a:endParaRPr>
          </a:p>
          <a:p>
            <a:endParaRPr lang="en-US" altLang="ja-JP" dirty="0" smtClean="0">
              <a:latin typeface="ＭＳ 明朝" pitchFamily="17" charset="-128"/>
              <a:ea typeface="ＭＳ 明朝" pitchFamily="17" charset="-128"/>
            </a:endParaRPr>
          </a:p>
          <a:p>
            <a:r>
              <a:rPr lang="ja-JP" altLang="en-US" dirty="0">
                <a:latin typeface="ＭＳ 明朝" pitchFamily="17" charset="-128"/>
                <a:ea typeface="ＭＳ 明朝" pitchFamily="17" charset="-128"/>
              </a:rPr>
              <a:t>　</a:t>
            </a:r>
            <a:endParaRPr lang="en-US" altLang="ja-JP" dirty="0">
              <a:latin typeface="ＭＳ 明朝" pitchFamily="17" charset="-128"/>
              <a:ea typeface="ＭＳ 明朝" pitchFamily="17" charset="-128"/>
            </a:endParaRPr>
          </a:p>
          <a:p>
            <a:r>
              <a:rPr lang="ja-JP" altLang="en-US" dirty="0" smtClean="0">
                <a:latin typeface="ＭＳ 明朝" pitchFamily="17" charset="-128"/>
                <a:ea typeface="ＭＳ 明朝" pitchFamily="17" charset="-128"/>
              </a:rPr>
              <a:t>　</a:t>
            </a:r>
            <a:endParaRPr lang="en-US" altLang="ja-JP" dirty="0" smtClean="0">
              <a:latin typeface="ＭＳ 明朝" pitchFamily="17" charset="-128"/>
              <a:ea typeface="ＭＳ 明朝" pitchFamily="17" charset="-128"/>
            </a:endParaRPr>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1</a:t>
            </a:fld>
            <a:endParaRPr kumimoji="1" lang="ja-JP" altLang="en-US"/>
          </a:p>
        </p:txBody>
      </p:sp>
    </p:spTree>
    <p:extLst>
      <p:ext uri="{BB962C8B-B14F-4D97-AF65-F5344CB8AC3E}">
        <p14:creationId xmlns:p14="http://schemas.microsoft.com/office/powerpoint/2010/main" val="2731628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こちらは、患者会案内の伝達手法として、</a:t>
            </a:r>
            <a:r>
              <a:rPr kumimoji="1" lang="en-US" altLang="ja-JP" dirty="0" smtClean="0"/>
              <a:t>face to face </a:t>
            </a:r>
            <a:r>
              <a:rPr lang="ja-JP" altLang="en-US" dirty="0"/>
              <a:t>　</a:t>
            </a:r>
            <a:r>
              <a:rPr lang="ja-JP" altLang="en-US" dirty="0" smtClean="0"/>
              <a:t>的なものを表示してある。</a:t>
            </a:r>
            <a:endParaRPr lang="en-US" altLang="ja-JP" dirty="0" smtClean="0"/>
          </a:p>
          <a:p>
            <a:r>
              <a:rPr kumimoji="1" lang="ja-JP" altLang="en-US" dirty="0"/>
              <a:t>世話人</a:t>
            </a:r>
            <a:r>
              <a:rPr kumimoji="1" lang="ja-JP" altLang="en-US" dirty="0" smtClean="0"/>
              <a:t>が使う</a:t>
            </a:r>
            <a:r>
              <a:rPr kumimoji="1" lang="ja-JP" altLang="en-US" dirty="0"/>
              <a:t>これら</a:t>
            </a:r>
            <a:r>
              <a:rPr kumimoji="1" lang="ja-JP" altLang="en-US" dirty="0" smtClean="0"/>
              <a:t>の</a:t>
            </a:r>
            <a:r>
              <a:rPr kumimoji="1" lang="ja-JP" altLang="en-US" dirty="0"/>
              <a:t>直接的</a:t>
            </a:r>
            <a:r>
              <a:rPr kumimoji="1" lang="ja-JP" altLang="en-US" dirty="0" smtClean="0"/>
              <a:t>な</a:t>
            </a:r>
            <a:r>
              <a:rPr kumimoji="1" lang="ja-JP" altLang="en-US" dirty="0"/>
              <a:t>方法に</a:t>
            </a:r>
            <a:r>
              <a:rPr kumimoji="1" lang="ja-JP" altLang="en-US" dirty="0" smtClean="0"/>
              <a:t>は、口コミ・電話がある。また。その類似手段として、メール・葉書などがある。　いずれも、連絡すべき対象者が判明しているか、辿れる可能性のある時に使える手法である。</a:t>
            </a:r>
            <a:endParaRPr kumimoji="1" lang="en-US" altLang="ja-JP" dirty="0" smtClean="0"/>
          </a:p>
          <a:p>
            <a:endParaRPr lang="en-US" altLang="ja-JP" dirty="0"/>
          </a:p>
          <a:p>
            <a:r>
              <a:rPr kumimoji="1" lang="ja-JP" altLang="en-US" dirty="0" smtClean="0"/>
              <a:t>　一方、医師や看護師・コメディカルらによる患者会案内の伝達は、潜在的な患者すべてを対象に出来る可能性がある。　非常に大きな効果がある手段である。この点から見ても、医療者の患者会への協力は、大いに期待したいものである。</a:t>
            </a:r>
            <a:endParaRPr kumimoji="1" lang="en-US" altLang="ja-JP" dirty="0" smtClean="0"/>
          </a:p>
          <a:p>
            <a:endParaRPr lang="en-US" altLang="ja-JP" dirty="0"/>
          </a:p>
          <a:p>
            <a:r>
              <a:rPr kumimoji="1" lang="ja-JP" altLang="en-US" dirty="0" smtClean="0"/>
              <a:t>　医療関係者から紹介を受けると、患者にとっても、患者会への敷居は低いものとなろう。</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10</a:t>
            </a:fld>
            <a:endParaRPr kumimoji="1" lang="ja-JP" altLang="en-US"/>
          </a:p>
        </p:txBody>
      </p:sp>
    </p:spTree>
    <p:extLst>
      <p:ext uri="{BB962C8B-B14F-4D97-AF65-F5344CB8AC3E}">
        <p14:creationId xmlns:p14="http://schemas.microsoft.com/office/powerpoint/2010/main" val="413098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患者会開催の案内のやり方を、各患者会ごとに表示した図である。</a:t>
            </a:r>
            <a:endParaRPr kumimoji="1" lang="en-US" altLang="ja-JP" dirty="0" smtClean="0"/>
          </a:p>
          <a:p>
            <a:endParaRPr lang="en-US" altLang="ja-JP" dirty="0"/>
          </a:p>
          <a:p>
            <a:r>
              <a:rPr kumimoji="1" lang="ja-JP" altLang="en-US" dirty="0" smtClean="0"/>
              <a:t>　それぞれの患者会で、いろいろと工夫をされている様子が覗える。</a:t>
            </a:r>
            <a:endParaRPr kumimoji="1" lang="en-US" altLang="ja-JP" dirty="0" smtClean="0"/>
          </a:p>
          <a:p>
            <a:r>
              <a:rPr lang="ja-JP" altLang="en-US" dirty="0"/>
              <a:t>患者会の置かれている</a:t>
            </a:r>
            <a:r>
              <a:rPr lang="ja-JP" altLang="en-US" dirty="0" smtClean="0"/>
              <a:t>環境</a:t>
            </a:r>
            <a:r>
              <a:rPr lang="ja-JP" altLang="en-US" dirty="0"/>
              <a:t>、</a:t>
            </a:r>
            <a:r>
              <a:rPr lang="ja-JP" altLang="en-US" dirty="0" smtClean="0"/>
              <a:t>すなわちリーダの考え・患者層の社会的背景・医療関係者との関係などから、</a:t>
            </a:r>
            <a:endParaRPr lang="en-US" altLang="ja-JP" dirty="0" smtClean="0"/>
          </a:p>
          <a:p>
            <a:r>
              <a:rPr kumimoji="1" lang="ja-JP" altLang="en-US" dirty="0"/>
              <a:t>夫々</a:t>
            </a:r>
            <a:r>
              <a:rPr kumimoji="1" lang="ja-JP" altLang="en-US" dirty="0" smtClean="0"/>
              <a:t>に</a:t>
            </a:r>
            <a:r>
              <a:rPr kumimoji="1" lang="ja-JP" altLang="en-US" dirty="0"/>
              <a:t>試行</a:t>
            </a:r>
            <a:r>
              <a:rPr kumimoji="1" lang="ja-JP" altLang="en-US" dirty="0" smtClean="0"/>
              <a:t>錯誤しつつ</a:t>
            </a:r>
            <a:r>
              <a:rPr kumimoji="1" lang="ja-JP" altLang="en-US" dirty="0"/>
              <a:t>辿って</a:t>
            </a:r>
            <a:r>
              <a:rPr kumimoji="1" lang="ja-JP" altLang="en-US" dirty="0" smtClean="0"/>
              <a:t>きての現状であろう。</a:t>
            </a:r>
            <a:endParaRPr kumimoji="1" lang="en-US" altLang="ja-JP" dirty="0" smtClean="0"/>
          </a:p>
          <a:p>
            <a:endParaRPr lang="en-US" altLang="ja-JP" dirty="0"/>
          </a:p>
          <a:p>
            <a:r>
              <a:rPr kumimoji="1" lang="ja-JP" altLang="en-US" dirty="0" smtClean="0"/>
              <a:t>　あまり世話人に負担を強いるものや費用の負担の大きいものは、長続きしない。無理をしないことであるが、</a:t>
            </a:r>
            <a:endParaRPr kumimoji="1" lang="en-US" altLang="ja-JP" dirty="0" smtClean="0"/>
          </a:p>
          <a:p>
            <a:r>
              <a:rPr lang="ja-JP" altLang="en-US" dirty="0"/>
              <a:t>誰が</a:t>
            </a:r>
            <a:r>
              <a:rPr lang="ja-JP" altLang="en-US" dirty="0" smtClean="0"/>
              <a:t>患者かを</a:t>
            </a:r>
            <a:r>
              <a:rPr lang="ja-JP" altLang="en-US" dirty="0"/>
              <a:t>知っているの</a:t>
            </a:r>
            <a:r>
              <a:rPr lang="ja-JP" altLang="en-US" dirty="0" smtClean="0"/>
              <a:t>は医療者であり、医療者による支援が大きなカギになる。</a:t>
            </a:r>
            <a:endParaRPr lang="en-US" altLang="ja-JP" dirty="0" smtClean="0"/>
          </a:p>
          <a:p>
            <a:r>
              <a:rPr lang="ja-JP" altLang="en-US" dirty="0" smtClean="0"/>
              <a:t>患者会活動が、疾患への治療自体を離れたところでの、患者の病気に関わる全体的なケアー手段として有用であることを認識して、医療者が積極的に患者会へ誘う支援をしてほしいと切望する。</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11</a:t>
            </a:fld>
            <a:endParaRPr kumimoji="1" lang="ja-JP" altLang="en-US"/>
          </a:p>
        </p:txBody>
      </p:sp>
    </p:spTree>
    <p:extLst>
      <p:ext uri="{BB962C8B-B14F-4D97-AF65-F5344CB8AC3E}">
        <p14:creationId xmlns:p14="http://schemas.microsoft.com/office/powerpoint/2010/main" val="2456474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院内患者会の特性として、入院や通院している医療施設の内部に位置付けるグループであることを考え、患者会の公開性については、アンケートに敢えて盛らなかった。一部、他の医療施設の患者などを受け入れているところもあるが、一応の承諾を条件と考えておられるようである。</a:t>
            </a:r>
            <a:endParaRPr kumimoji="1" lang="en-US" altLang="ja-JP" dirty="0" smtClean="0"/>
          </a:p>
          <a:p>
            <a:endParaRPr lang="en-US" altLang="ja-JP" dirty="0"/>
          </a:p>
          <a:p>
            <a:r>
              <a:rPr kumimoji="1" lang="ja-JP" altLang="en-US" dirty="0" smtClean="0"/>
              <a:t>　</a:t>
            </a:r>
            <a:endParaRPr lang="en-US" altLang="ja-JP" dirty="0"/>
          </a:p>
          <a:p>
            <a:r>
              <a:rPr kumimoji="1" lang="ja-JP" altLang="en-US" dirty="0" smtClean="0"/>
              <a:t>　医療者の参加については、かなり多くなってきていると思われる。この点について</a:t>
            </a:r>
            <a:r>
              <a:rPr lang="ja-JP" altLang="en-US" dirty="0"/>
              <a:t>は</a:t>
            </a:r>
            <a:r>
              <a:rPr lang="ja-JP" altLang="en-US" dirty="0" smtClean="0"/>
              <a:t>、アンケートでは表面的なニュアンスしかわからないが、いろいろなケースがあるようで、</a:t>
            </a:r>
            <a:r>
              <a:rPr lang="en-US" altLang="ja-JP" dirty="0" err="1" smtClean="0"/>
              <a:t>HosPAC</a:t>
            </a:r>
            <a:r>
              <a:rPr lang="ja-JP" altLang="en-US" dirty="0" err="1" smtClean="0"/>
              <a:t>のような</a:t>
            </a:r>
            <a:r>
              <a:rPr lang="ja-JP" altLang="en-US" dirty="0" smtClean="0"/>
              <a:t>場で、大いに論議し、情報を交流されるのにふさわしい問題であろう。</a:t>
            </a:r>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12</a:t>
            </a:fld>
            <a:endParaRPr kumimoji="1" lang="ja-JP" altLang="en-US"/>
          </a:p>
        </p:txBody>
      </p:sp>
    </p:spTree>
    <p:extLst>
      <p:ext uri="{BB962C8B-B14F-4D97-AF65-F5344CB8AC3E}">
        <p14:creationId xmlns:p14="http://schemas.microsoft.com/office/powerpoint/2010/main" val="326848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13</a:t>
            </a:fld>
            <a:endParaRPr kumimoji="1" lang="ja-JP" altLang="en-US"/>
          </a:p>
        </p:txBody>
      </p:sp>
      <p:sp>
        <p:nvSpPr>
          <p:cNvPr id="3" name="ノート プレースホルダー 2"/>
          <p:cNvSpPr>
            <a:spLocks noGrp="1"/>
          </p:cNvSpPr>
          <p:nvPr>
            <p:ph type="body" idx="1"/>
          </p:nvPr>
        </p:nvSpPr>
        <p:spPr/>
        <p:txBody>
          <a:bodyPr/>
          <a:lstStyle/>
          <a:p>
            <a:r>
              <a:rPr kumimoji="1" lang="ja-JP" altLang="en-US" dirty="0" smtClean="0"/>
              <a:t>　患者・家族の外に、医療関係者の</a:t>
            </a:r>
            <a:r>
              <a:rPr lang="ja-JP" altLang="en-US" dirty="0"/>
              <a:t>参加</a:t>
            </a:r>
            <a:r>
              <a:rPr lang="ja-JP" altLang="en-US" dirty="0" smtClean="0"/>
              <a:t>が広く見られる。院内患者会にあっては、望ましいあり姿であろう。患者会の形態のところでもふれたが、これら参加者の関与の深浅やあり姿が、世話人の関心事であろう。</a:t>
            </a:r>
            <a:endParaRPr lang="en-US" altLang="ja-JP" dirty="0" smtClean="0"/>
          </a:p>
          <a:p>
            <a:endParaRPr lang="en-US" altLang="ja-JP" dirty="0"/>
          </a:p>
          <a:p>
            <a:r>
              <a:rPr lang="ja-JP" altLang="en-US" dirty="0"/>
              <a:t>　医療者の参加の様相は、多岐にわたっていて、さながら人間模様</a:t>
            </a:r>
            <a:r>
              <a:rPr lang="ja-JP" altLang="en-US" dirty="0" smtClean="0"/>
              <a:t>の観が</a:t>
            </a:r>
            <a:r>
              <a:rPr lang="ja-JP" altLang="en-US" dirty="0"/>
              <a:t>あり，世話人の関心も高い。医師と看護師では参画された時の雰囲気にも差がある。患者会と一体になっての参加、アドバイス的な参画、ちょっと顔を見せる挨拶感覚などがある</a:t>
            </a:r>
            <a:r>
              <a:rPr lang="ja-JP" altLang="en-US" dirty="0" smtClean="0"/>
              <a:t>。</a:t>
            </a:r>
            <a:endParaRPr lang="en-US" altLang="ja-JP" dirty="0" smtClean="0"/>
          </a:p>
          <a:p>
            <a:endParaRPr lang="en-US" altLang="ja-JP" dirty="0"/>
          </a:p>
          <a:p>
            <a:r>
              <a:rPr lang="ja-JP" altLang="en-US" dirty="0" smtClean="0"/>
              <a:t>　肝要なのは、</a:t>
            </a:r>
            <a:r>
              <a:rPr lang="en-US" altLang="ja-JP" dirty="0" err="1" smtClean="0"/>
              <a:t>HosPAC</a:t>
            </a:r>
            <a:r>
              <a:rPr lang="ja-JP" altLang="en-US" dirty="0" smtClean="0"/>
              <a:t>　のような世話人の集まりの場で、患者サイドの視点と医療者サイドの視点から、具体的に、よい事例についての成り立ちや環境を論じたり、望ましい</a:t>
            </a:r>
            <a:r>
              <a:rPr lang="ja-JP" altLang="en-US" dirty="0"/>
              <a:t>あり方</a:t>
            </a:r>
            <a:r>
              <a:rPr lang="ja-JP" altLang="en-US" dirty="0" smtClean="0"/>
              <a:t>を</a:t>
            </a:r>
            <a:r>
              <a:rPr lang="ja-JP" altLang="en-US" dirty="0"/>
              <a:t>検討し合うことで</a:t>
            </a:r>
            <a:r>
              <a:rPr lang="ja-JP" altLang="en-US" dirty="0" smtClean="0"/>
              <a:t>あろう</a:t>
            </a:r>
            <a:r>
              <a:rPr lang="ja-JP" altLang="en-US" dirty="0"/>
              <a:t>。</a:t>
            </a:r>
            <a:endParaRPr lang="en-US" altLang="ja-JP" dirty="0"/>
          </a:p>
          <a:p>
            <a:endParaRPr lang="en-US" altLang="ja-JP" dirty="0" smtClean="0"/>
          </a:p>
          <a:p>
            <a:endParaRPr lang="en-US" altLang="ja-JP" dirty="0"/>
          </a:p>
          <a:p>
            <a:pPr lvl="0"/>
            <a:r>
              <a:rPr lang="ja-JP" altLang="en-US" dirty="0" smtClean="0">
                <a:solidFill>
                  <a:prstClr val="black"/>
                </a:solidFill>
              </a:rPr>
              <a:t>　患者</a:t>
            </a:r>
            <a:r>
              <a:rPr lang="ja-JP" altLang="en-US" dirty="0">
                <a:solidFill>
                  <a:prstClr val="black"/>
                </a:solidFill>
              </a:rPr>
              <a:t>・家族に加えて、遺族などへのグリーフィングを配慮して、遺族を明記されているところがある。　患者仲間の逝去に遭遇することは避けられないが、非常にデリケートで、それぞれの事情によって対処が異なる。しかし、遺族が参加を望まれる場合は、受け入れていくのが妥当ではないだろうか。</a:t>
            </a:r>
            <a:endParaRPr lang="en-US" altLang="ja-JP" dirty="0">
              <a:solidFill>
                <a:prstClr val="black"/>
              </a:solidFill>
            </a:endParaRPr>
          </a:p>
          <a:p>
            <a:endParaRPr lang="en-US" altLang="ja-JP" dirty="0" smtClean="0"/>
          </a:p>
          <a:p>
            <a:endParaRPr kumimoji="1" lang="en-US" altLang="ja-JP" dirty="0"/>
          </a:p>
          <a:p>
            <a:endParaRPr lang="en-US" altLang="ja-JP" dirty="0"/>
          </a:p>
          <a:p>
            <a:endParaRPr kumimoji="1" lang="en-US" altLang="ja-JP" dirty="0"/>
          </a:p>
          <a:p>
            <a:r>
              <a:rPr lang="ja-JP" altLang="en-US" dirty="0" smtClean="0"/>
              <a:t>　</a:t>
            </a:r>
            <a:endParaRPr kumimoji="1" lang="ja-JP" altLang="en-US" dirty="0"/>
          </a:p>
        </p:txBody>
      </p:sp>
    </p:spTree>
    <p:extLst>
      <p:ext uri="{BB962C8B-B14F-4D97-AF65-F5344CB8AC3E}">
        <p14:creationId xmlns:p14="http://schemas.microsoft.com/office/powerpoint/2010/main" val="219988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各患者会ごとに、参加者のタイプを集積してみたのが、このグラフである。</a:t>
            </a:r>
            <a:endParaRPr kumimoji="1" lang="en-US" altLang="ja-JP" dirty="0" smtClean="0"/>
          </a:p>
          <a:p>
            <a:endParaRPr lang="en-US" altLang="ja-JP" dirty="0"/>
          </a:p>
          <a:p>
            <a:r>
              <a:rPr kumimoji="1" lang="ja-JP" altLang="en-US" dirty="0" smtClean="0"/>
              <a:t>　その良否を論じることは、有意ではないが、世話人の想いと実態が近いほど、好ましい運営をしている証左になるかもしれない。</a:t>
            </a:r>
            <a:endParaRPr kumimoji="1" lang="en-US" altLang="ja-JP" dirty="0" smtClean="0"/>
          </a:p>
          <a:p>
            <a:endParaRPr lang="en-US" altLang="ja-JP" dirty="0"/>
          </a:p>
          <a:p>
            <a:r>
              <a:rPr lang="ja-JP" altLang="en-US" dirty="0"/>
              <a:t>　</a:t>
            </a:r>
            <a:r>
              <a:rPr lang="ja-JP" altLang="en-US" dirty="0" smtClean="0"/>
              <a:t>患者</a:t>
            </a:r>
            <a:r>
              <a:rPr lang="ja-JP" altLang="en-US" dirty="0"/>
              <a:t>自体の参加者に、いくつかの課題を含んでいる。同じ医療施設に関わる患者でも、患者会活動の中核になっているのは、通院患者や元患者である。入院中の患者の参加の可否は、医療者の考え方・会場の位置づけに関わってくる。カンファレンス・ルームでの会であれば、入院患者の参加も比較的容易になる。又、看護師の介添えで入院患者の参加が行われるところもある。さらには、病棟内への出前ミニ患者会の試みもなされつつある。転入予定患者が</a:t>
            </a:r>
            <a:r>
              <a:rPr lang="ja-JP" altLang="en-US" dirty="0" smtClean="0"/>
              <a:t>、医師の勧めがあって参加</a:t>
            </a:r>
            <a:r>
              <a:rPr lang="ja-JP" altLang="en-US" dirty="0"/>
              <a:t>するところもある</a:t>
            </a:r>
            <a:r>
              <a:rPr lang="ja-JP" altLang="en-US" dirty="0" smtClean="0"/>
              <a:t>。</a:t>
            </a:r>
            <a:endParaRPr lang="en-US" altLang="ja-JP" dirty="0" smtClean="0"/>
          </a:p>
          <a:p>
            <a:endParaRPr lang="en-US" altLang="ja-JP" dirty="0"/>
          </a:p>
          <a:p>
            <a:r>
              <a:rPr lang="ja-JP" altLang="en-US" dirty="0" smtClean="0"/>
              <a:t>　開催日時も、ほとんどが患者・家族の都合の良い土曜日を設定している。医療者側からすると、参加できる可能性が低くなる公算が大きい。それにも拘らず、多くの医療者の参加があるのは、素晴らしいことであろう。</a:t>
            </a:r>
            <a:endParaRPr lang="en-US" altLang="ja-JP" dirty="0"/>
          </a:p>
          <a:p>
            <a:endParaRPr lang="en-US" altLang="ja-JP" dirty="0"/>
          </a:p>
          <a:p>
            <a:r>
              <a:rPr lang="ja-JP" altLang="en-US" dirty="0"/>
              <a:t>　原則院内患者に限定されているが、同意を得た上で他院の患者・家族の参加を受け入れているところもある。地域展開されているところは、この枠が緩やかになり、患者会相互の連携が成り立ってきている。</a:t>
            </a:r>
            <a:endParaRPr lang="en-US" altLang="ja-JP" dirty="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14</a:t>
            </a:fld>
            <a:endParaRPr kumimoji="1" lang="ja-JP" altLang="en-US"/>
          </a:p>
        </p:txBody>
      </p:sp>
    </p:spTree>
    <p:extLst>
      <p:ext uri="{BB962C8B-B14F-4D97-AF65-F5344CB8AC3E}">
        <p14:creationId xmlns:p14="http://schemas.microsoft.com/office/powerpoint/2010/main" val="1692296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院内患者会の世話人が、留意し行っている活動の状況を見たのがこのセクションである。</a:t>
            </a:r>
            <a:endParaRPr kumimoji="1" lang="en-US" altLang="ja-JP" dirty="0" smtClean="0"/>
          </a:p>
          <a:p>
            <a:endParaRPr lang="en-US" altLang="ja-JP" dirty="0"/>
          </a:p>
          <a:p>
            <a:r>
              <a:rPr kumimoji="1" lang="ja-JP" altLang="en-US" dirty="0" smtClean="0"/>
              <a:t>　患者会の様相や参加者などの有形の観点から院内患者会を見てきたが、その運営を担ってい</a:t>
            </a:r>
            <a:r>
              <a:rPr lang="ja-JP" altLang="en-US" dirty="0"/>
              <a:t>る世話人</a:t>
            </a:r>
            <a:r>
              <a:rPr lang="ja-JP" altLang="en-US" dirty="0" smtClean="0"/>
              <a:t>が</a:t>
            </a:r>
            <a:r>
              <a:rPr lang="ja-JP" altLang="en-US" dirty="0"/>
              <a:t>行って</a:t>
            </a:r>
            <a:r>
              <a:rPr lang="ja-JP" altLang="en-US" dirty="0" smtClean="0"/>
              <a:t>いる業務</a:t>
            </a:r>
            <a:r>
              <a:rPr lang="ja-JP" altLang="en-US" dirty="0"/>
              <a:t>や活動</a:t>
            </a:r>
            <a:r>
              <a:rPr lang="ja-JP" altLang="en-US" dirty="0" smtClean="0"/>
              <a:t>の</a:t>
            </a:r>
            <a:r>
              <a:rPr lang="ja-JP" altLang="en-US" dirty="0"/>
              <a:t>観点</a:t>
            </a:r>
            <a:r>
              <a:rPr lang="ja-JP" altLang="en-US" dirty="0" smtClean="0"/>
              <a:t>から、以下に</a:t>
            </a:r>
            <a:r>
              <a:rPr lang="ja-JP" altLang="en-US" dirty="0"/>
              <a:t>見て</a:t>
            </a:r>
            <a:r>
              <a:rPr lang="ja-JP" altLang="en-US" dirty="0" smtClean="0"/>
              <a:t>ゆく。世話人抜きには、患者会の存続は覚束ない。</a:t>
            </a:r>
            <a:endParaRPr lang="en-US" altLang="ja-JP" dirty="0" smtClean="0"/>
          </a:p>
          <a:p>
            <a:endParaRPr kumimoji="1" lang="en-US" altLang="ja-JP" dirty="0"/>
          </a:p>
          <a:p>
            <a:r>
              <a:rPr lang="ja-JP" altLang="en-US" dirty="0"/>
              <a:t>　</a:t>
            </a:r>
            <a:r>
              <a:rPr lang="ja-JP" altLang="en-US" dirty="0" smtClean="0"/>
              <a:t>院内患者会としては、表舞台は、患者を中心にした「集まり・・・患者会」、即ち、おしゃべり会・講演会・勉強会・レクリエーションなどのイベントである。ここでは、世話人は、医療者や患者仲間への「心遣い」が際立っている。</a:t>
            </a:r>
            <a:endParaRPr lang="en-US" altLang="ja-JP" dirty="0" smtClean="0"/>
          </a:p>
          <a:p>
            <a:endParaRPr kumimoji="1" lang="en-US" altLang="ja-JP" dirty="0"/>
          </a:p>
          <a:p>
            <a:r>
              <a:rPr lang="ja-JP" altLang="en-US" dirty="0" smtClean="0"/>
              <a:t>　他方では、裏舞台として、それらの「集まり・・・院内患者会」の開催の諸準備と、世話人を中心とした患者会運営の基盤的な仕事がある。</a:t>
            </a:r>
            <a:endParaRPr lang="en-US" altLang="ja-JP" dirty="0" smtClean="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15</a:t>
            </a:fld>
            <a:endParaRPr kumimoji="1" lang="ja-JP" altLang="en-US"/>
          </a:p>
        </p:txBody>
      </p:sp>
    </p:spTree>
    <p:extLst>
      <p:ext uri="{BB962C8B-B14F-4D97-AF65-F5344CB8AC3E}">
        <p14:creationId xmlns:p14="http://schemas.microsoft.com/office/powerpoint/2010/main" val="59518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4400" y="3257550"/>
            <a:ext cx="7315200" cy="3267880"/>
          </a:xfrm>
        </p:spPr>
        <p:txBody>
          <a:bodyPr/>
          <a:lstStyle/>
          <a:p>
            <a:r>
              <a:rPr lang="ja-JP" altLang="en-US" dirty="0"/>
              <a:t>　</a:t>
            </a:r>
            <a:r>
              <a:rPr lang="ja-JP" altLang="en-US" dirty="0" smtClean="0"/>
              <a:t>患者会開催の案内は、不可欠な事である。いろいろな方法を駆使されておられる様子は、先の見た通りである。　このような患者会があるのを、患者仲間に知ってもらえてるのだろうか、案内を見ても関心のない人たちはどのように思われているのだろうかなど、手探りの悩みを抱きながら努力されているのである。</a:t>
            </a:r>
            <a:endParaRPr lang="en-US" altLang="ja-JP" dirty="0" smtClean="0"/>
          </a:p>
          <a:p>
            <a:endParaRPr kumimoji="1" lang="en-US" altLang="ja-JP" dirty="0"/>
          </a:p>
          <a:p>
            <a:r>
              <a:rPr lang="ja-JP" altLang="en-US" dirty="0" smtClean="0"/>
              <a:t>　思いの外、世話人が気を遣っているのが、医療関係者である。医療者への連絡は欠かさず、また、開催に必要な事で、医療者への協力要請など折衝に努めている姿が窺える。この点は、院内患者会の運営や発展のカギを握る人間模様の世界であろう。</a:t>
            </a:r>
            <a:r>
              <a:rPr lang="en-US" altLang="ja-JP" dirty="0" err="1" smtClean="0"/>
              <a:t>HosPAC</a:t>
            </a:r>
            <a:r>
              <a:rPr lang="en-US" altLang="ja-JP" dirty="0" smtClean="0"/>
              <a:t> </a:t>
            </a:r>
            <a:r>
              <a:rPr lang="ja-JP" altLang="en-US" dirty="0" smtClean="0"/>
              <a:t>　のような場で、忌憚のない意見の交換が望ましいと思う。</a:t>
            </a:r>
            <a:endParaRPr lang="en-US" altLang="ja-JP" dirty="0" smtClean="0"/>
          </a:p>
          <a:p>
            <a:endParaRPr lang="en-US" altLang="ja-JP" dirty="0"/>
          </a:p>
          <a:p>
            <a:r>
              <a:rPr lang="ja-JP" altLang="en-US" dirty="0" smtClean="0"/>
              <a:t>　他方では、患者会の開催中の場で、司会をしたり進行をする中で、参加している人たちが、楽しく過ごしているか、孤立したような人はいないか、話題の提供がうまくいっているだろうか、発言や拝聴が自由にそして偏りなくできているだろうかなど、参加者への気配りも、重要な事としている。参加者の変動に一喜一憂があり、運営上の懸念事項と考え込まれたりもする。　リピートされない人の意見が捉え難いのが、悩みでもあろう。</a:t>
            </a:r>
            <a:endParaRPr lang="en-US" altLang="ja-JP" dirty="0" smtClean="0"/>
          </a:p>
          <a:p>
            <a:endParaRPr lang="en-US" altLang="ja-JP" dirty="0"/>
          </a:p>
          <a:p>
            <a:r>
              <a:rPr lang="ja-JP" altLang="en-US" dirty="0" smtClean="0"/>
              <a:t>　会場確保は、かなり多くの患者会で重要な要素となっている。患者仲間のおしゃべり会は、やはり公開の場では好ましくないであろう。できれば、同じ場所が確保できれば、参加者は安心して足を運ぶことができよう。</a:t>
            </a:r>
            <a:endParaRPr lang="en-US" altLang="ja-JP" dirty="0" smtClean="0"/>
          </a:p>
          <a:p>
            <a:endParaRPr lang="en-US" altLang="ja-JP" dirty="0"/>
          </a:p>
          <a:p>
            <a:r>
              <a:rPr lang="ja-JP" altLang="en-US" dirty="0" smtClean="0"/>
              <a:t>　これらの心理的な背景を持つ事柄に比べれば、会場内の準備・設営は比較的円滑に運営している様である。</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16</a:t>
            </a:fld>
            <a:endParaRPr kumimoji="1" lang="ja-JP" altLang="en-US"/>
          </a:p>
        </p:txBody>
      </p:sp>
    </p:spTree>
    <p:extLst>
      <p:ext uri="{BB962C8B-B14F-4D97-AF65-F5344CB8AC3E}">
        <p14:creationId xmlns:p14="http://schemas.microsoft.com/office/powerpoint/2010/main" val="1916891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この図は、患者会開催の裏舞台での世話人の役割を示している。　患者会のそれぞれで、異なった姿もうかがえる。</a:t>
            </a:r>
            <a:endParaRPr kumimoji="1" lang="en-US" altLang="ja-JP" dirty="0" smtClean="0"/>
          </a:p>
          <a:p>
            <a:endParaRPr lang="en-US" altLang="ja-JP" dirty="0"/>
          </a:p>
          <a:p>
            <a:r>
              <a:rPr kumimoji="1" lang="ja-JP" altLang="en-US" dirty="0" smtClean="0"/>
              <a:t>　患者会の集会やイベントなどの運営・企画を世話人で相談し合い、実行に移していくのは、基幹的な役割であろう。　それぞれの苦労話や成功事例の情報交換を、</a:t>
            </a:r>
            <a:r>
              <a:rPr kumimoji="1" lang="en-US" altLang="ja-JP" dirty="0" err="1" smtClean="0"/>
              <a:t>HosPAC</a:t>
            </a:r>
            <a:r>
              <a:rPr kumimoji="1" lang="en-US" altLang="ja-JP" dirty="0" smtClean="0"/>
              <a:t> </a:t>
            </a:r>
            <a:r>
              <a:rPr kumimoji="1" lang="ja-JP" altLang="en-US" dirty="0" smtClean="0"/>
              <a:t>の場でやって頂ければ嬉しいことである。</a:t>
            </a:r>
            <a:endParaRPr kumimoji="1" lang="en-US" altLang="ja-JP" dirty="0" smtClean="0"/>
          </a:p>
          <a:p>
            <a:endParaRPr lang="en-US" altLang="ja-JP" dirty="0"/>
          </a:p>
          <a:p>
            <a:r>
              <a:rPr kumimoji="1" lang="ja-JP" altLang="en-US" dirty="0" smtClean="0"/>
              <a:t>　会報作成やホームページの更新は、とても努力の要るワークである。　患者会開催のお知らせのみでなく、患者仲間の絆を強くしていくのに大きな役割をはたしてくれるツールである。　この継続が大変なのである。</a:t>
            </a:r>
            <a:endParaRPr kumimoji="1" lang="en-US" altLang="ja-JP" dirty="0" smtClean="0"/>
          </a:p>
          <a:p>
            <a:endParaRPr lang="en-US" altLang="ja-JP" dirty="0"/>
          </a:p>
          <a:p>
            <a:r>
              <a:rPr kumimoji="1" lang="ja-JP" altLang="en-US" dirty="0" smtClean="0"/>
              <a:t>　世話人の集団を院内患者会の事務局とすれば、そこでは会の予定諸行事・経理処理・組織などを</a:t>
            </a:r>
            <a:r>
              <a:rPr lang="ja-JP" altLang="en-US" dirty="0" smtClean="0"/>
              <a:t>、地道に整理して処理していかねばならない。世話人の後任やスタッフの充実などは、共通の課題のようでもある。</a:t>
            </a:r>
            <a:endParaRPr lang="en-US" altLang="ja-JP" dirty="0" smtClean="0"/>
          </a:p>
          <a:p>
            <a:endParaRPr kumimoji="1" lang="en-US" altLang="ja-JP" dirty="0"/>
          </a:p>
          <a:p>
            <a:r>
              <a:rPr lang="ja-JP" altLang="en-US" dirty="0" smtClean="0"/>
              <a:t>　世話人のリーダの中には、多くの医療関係者・行政・他の患者会などとの繋がりをもち、外の情報を患者会に伝えたり、患者会の活動を外部へ発信したり共同ワークへと結びつけることを目指していこうとされている方もおられる。</a:t>
            </a:r>
            <a:endParaRPr kumimoji="1" lang="en-US" altLang="ja-JP" dirty="0" smtClean="0"/>
          </a:p>
          <a:p>
            <a:endParaRPr lang="en-US" altLang="ja-JP" dirty="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17</a:t>
            </a:fld>
            <a:endParaRPr kumimoji="1" lang="ja-JP" altLang="en-US"/>
          </a:p>
        </p:txBody>
      </p:sp>
    </p:spTree>
    <p:extLst>
      <p:ext uri="{BB962C8B-B14F-4D97-AF65-F5344CB8AC3E}">
        <p14:creationId xmlns:p14="http://schemas.microsoft.com/office/powerpoint/2010/main" val="796990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院内患者会における世話人が、患者会の運営上果たしている役割は、いずれもがそれなりに</a:t>
            </a:r>
            <a:r>
              <a:rPr lang="ja-JP" altLang="en-US" dirty="0"/>
              <a:t>必要な事で</a:t>
            </a:r>
            <a:r>
              <a:rPr lang="ja-JP" altLang="en-US" dirty="0" smtClean="0"/>
              <a:t>あり、それぞれが補完的な関係にあると見たらよい。　その軽重を論じる問題ではないと思われる。</a:t>
            </a:r>
            <a:endParaRPr lang="en-US" altLang="ja-JP" dirty="0" smtClean="0"/>
          </a:p>
          <a:p>
            <a:endParaRPr kumimoji="1" lang="en-US" altLang="ja-JP" dirty="0"/>
          </a:p>
          <a:p>
            <a:r>
              <a:rPr lang="ja-JP" altLang="en-US" dirty="0" smtClean="0"/>
              <a:t>　このグラフは、それらの中で、世話人の関心の多少を描き出しているように思われる。</a:t>
            </a:r>
            <a:endParaRPr lang="en-US" altLang="ja-JP" dirty="0" smtClean="0"/>
          </a:p>
          <a:p>
            <a:r>
              <a:rPr kumimoji="1" lang="ja-JP" altLang="en-US" dirty="0" smtClean="0"/>
              <a:t>　　　　＊患者会</a:t>
            </a:r>
            <a:r>
              <a:rPr kumimoji="1" lang="ja-JP" altLang="en-US" dirty="0"/>
              <a:t>開催</a:t>
            </a:r>
            <a:r>
              <a:rPr kumimoji="1" lang="ja-JP" altLang="en-US" dirty="0" smtClean="0"/>
              <a:t>の連絡・</a:t>
            </a:r>
            <a:r>
              <a:rPr lang="ja-JP" altLang="en-US" dirty="0" smtClean="0"/>
              <a:t>周知の努力</a:t>
            </a:r>
            <a:endParaRPr lang="en-US" altLang="ja-JP" dirty="0" smtClean="0"/>
          </a:p>
          <a:p>
            <a:r>
              <a:rPr lang="ja-JP" altLang="en-US" dirty="0"/>
              <a:t>　</a:t>
            </a:r>
            <a:r>
              <a:rPr lang="ja-JP" altLang="en-US" dirty="0" smtClean="0"/>
              <a:t>　　　＊患者会開催中での参加者への思い遣り・気配り</a:t>
            </a:r>
            <a:endParaRPr lang="en-US" altLang="ja-JP" dirty="0" smtClean="0"/>
          </a:p>
          <a:p>
            <a:r>
              <a:rPr lang="ja-JP" altLang="en-US" dirty="0"/>
              <a:t>　</a:t>
            </a:r>
            <a:r>
              <a:rPr lang="ja-JP" altLang="en-US" dirty="0" smtClean="0"/>
              <a:t>　　　＊医療者への連絡・折衝</a:t>
            </a:r>
            <a:endParaRPr lang="en-US" altLang="ja-JP" dirty="0" smtClean="0"/>
          </a:p>
          <a:p>
            <a:r>
              <a:rPr lang="ja-JP" altLang="en-US" dirty="0" smtClean="0"/>
              <a:t>が大きな関心事になっている。</a:t>
            </a:r>
            <a:endParaRPr lang="en-US" altLang="ja-JP" dirty="0" smtClean="0"/>
          </a:p>
          <a:p>
            <a:endParaRPr lang="en-US" altLang="ja-JP" dirty="0"/>
          </a:p>
          <a:p>
            <a:r>
              <a:rPr lang="ja-JP" altLang="en-US" dirty="0" smtClean="0"/>
              <a:t>これらは、いずれも人間関係の問題であり、同じような疾病を背負った人たちの、治療上</a:t>
            </a:r>
            <a:r>
              <a:rPr lang="ja-JP" altLang="en-US" dirty="0"/>
              <a:t>の問題のみ</a:t>
            </a:r>
            <a:r>
              <a:rPr lang="ja-JP" altLang="en-US" dirty="0" smtClean="0"/>
              <a:t>ならず、病気に伴う肉体的苦痛・心理的な不安や苦痛・生活上での悩みなどの渦巻く課題を抱えた人々への支えの活動で、世話人に求められている課題でもあろう。</a:t>
            </a:r>
            <a:endParaRPr lang="en-US" altLang="ja-JP" dirty="0" smtClean="0"/>
          </a:p>
          <a:p>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18</a:t>
            </a:fld>
            <a:endParaRPr kumimoji="1" lang="ja-JP" altLang="en-US"/>
          </a:p>
        </p:txBody>
      </p:sp>
    </p:spTree>
    <p:extLst>
      <p:ext uri="{BB962C8B-B14F-4D97-AF65-F5344CB8AC3E}">
        <p14:creationId xmlns:p14="http://schemas.microsoft.com/office/powerpoint/2010/main" val="2612890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今まで見てきた世話人の役割を、各患者会ごとに眺めてみたのが、このグラフである。</a:t>
            </a:r>
            <a:endParaRPr kumimoji="1" lang="en-US" altLang="ja-JP" dirty="0" smtClean="0"/>
          </a:p>
          <a:p>
            <a:r>
              <a:rPr lang="ja-JP" altLang="en-US" dirty="0"/>
              <a:t>夫々</a:t>
            </a:r>
            <a:r>
              <a:rPr lang="ja-JP" altLang="en-US" dirty="0" smtClean="0"/>
              <a:t>の患者会を取り巻く環境や目指すあり姿によって、様々である。</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19</a:t>
            </a:fld>
            <a:endParaRPr kumimoji="1" lang="ja-JP" altLang="en-US"/>
          </a:p>
        </p:txBody>
      </p:sp>
    </p:spTree>
    <p:extLst>
      <p:ext uri="{BB962C8B-B14F-4D97-AF65-F5344CB8AC3E}">
        <p14:creationId xmlns:p14="http://schemas.microsoft.com/office/powerpoint/2010/main" val="396278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71500" y="3257550"/>
            <a:ext cx="7258100" cy="3339890"/>
          </a:xfrm>
        </p:spPr>
        <p:txBody>
          <a:bodyPr/>
          <a:lstStyle/>
          <a:p>
            <a:r>
              <a:rPr kumimoji="1" lang="ja-JP" altLang="en-US" dirty="0" smtClean="0"/>
              <a:t>　がんを中心とする血液疾患の</a:t>
            </a:r>
            <a:r>
              <a:rPr kumimoji="1" lang="ja-JP" altLang="en-US" dirty="0" smtClean="0"/>
              <a:t>患者会は</a:t>
            </a:r>
            <a:r>
              <a:rPr kumimoji="1" lang="ja-JP" altLang="en-US" dirty="0" smtClean="0"/>
              <a:t>、血液内科のある主要な医療施設数</a:t>
            </a:r>
            <a:r>
              <a:rPr kumimoji="1" lang="en-US" altLang="ja-JP" dirty="0" smtClean="0"/>
              <a:t>200</a:t>
            </a:r>
            <a:r>
              <a:rPr kumimoji="1" lang="ja-JP" altLang="en-US" dirty="0" smtClean="0"/>
              <a:t>有余に対して、３０を数える程度である。（がんセンターの自主申告では、さらに少ない）</a:t>
            </a:r>
            <a:endParaRPr kumimoji="1" lang="en-US" altLang="ja-JP" dirty="0" smtClean="0"/>
          </a:p>
          <a:p>
            <a:endParaRPr lang="en-US" altLang="ja-JP" dirty="0"/>
          </a:p>
          <a:p>
            <a:r>
              <a:rPr kumimoji="1" lang="ja-JP" altLang="en-US" dirty="0" smtClean="0"/>
              <a:t>　また、組織の大小にかかわらず、全国的な組織を有する患者会は皆無であり、また患者会の連合体も形成される機運はない。そして、啓蒙的な活動をしている５指ほどの患者会以外は、患者の立場から存在を探し出すのは困難に思われる。</a:t>
            </a:r>
            <a:endParaRPr kumimoji="1" lang="en-US" altLang="ja-JP" dirty="0" smtClean="0"/>
          </a:p>
          <a:p>
            <a:endParaRPr lang="en-US" altLang="ja-JP" dirty="0"/>
          </a:p>
          <a:p>
            <a:r>
              <a:rPr lang="ja-JP" altLang="en-US" dirty="0" smtClean="0"/>
              <a:t>　血液疾患を代表する患者会として、再生つばさの会・血液情報広場つばさ・日本骨髄腫患者の会・グループネクサス・全国骨髄バンク推進協議会などは、啓蒙活動・情報提供・政策提言・電話相談など活発な活動をして</a:t>
            </a:r>
            <a:r>
              <a:rPr lang="ja-JP" altLang="en-US" dirty="0"/>
              <a:t>患者仲間</a:t>
            </a:r>
            <a:r>
              <a:rPr lang="ja-JP" altLang="en-US" dirty="0" smtClean="0"/>
              <a:t>の大きな支えになっている。　しかしながら、地理的制約や開催頻度の希少さのために、都合の良い時に参加できる状況にはない。</a:t>
            </a:r>
            <a:endParaRPr lang="en-US" altLang="ja-JP" dirty="0"/>
          </a:p>
          <a:p>
            <a:r>
              <a:rPr kumimoji="1" lang="ja-JP" altLang="en-US" dirty="0" smtClean="0"/>
              <a:t>　</a:t>
            </a:r>
            <a:endParaRPr kumimoji="1" lang="en-US" altLang="ja-JP" dirty="0" smtClean="0"/>
          </a:p>
          <a:p>
            <a:r>
              <a:rPr lang="ja-JP" altLang="en-US" dirty="0" smtClean="0"/>
              <a:t>　もっと身近で、いつでも参加で来て、顔見知りも多い患者会として、入院・通院している仲間が集まって作りだしたのが、院内患者会である。　私的な色合いが濃いため、どこにそのような患者会があるのか、探し出すのが困難でもある。</a:t>
            </a:r>
            <a:endParaRPr lang="en-US" altLang="ja-JP" dirty="0" smtClean="0"/>
          </a:p>
          <a:p>
            <a:endParaRPr lang="en-US" altLang="ja-JP" dirty="0"/>
          </a:p>
          <a:p>
            <a:r>
              <a:rPr kumimoji="1" lang="ja-JP" altLang="en-US" dirty="0" smtClean="0"/>
              <a:t>　小児関係をも含めた患者会の名称・所在地・情報を</a:t>
            </a:r>
            <a:r>
              <a:rPr kumimoji="1" lang="en-US" altLang="ja-JP" dirty="0" smtClean="0"/>
              <a:t>Google Map</a:t>
            </a:r>
            <a:r>
              <a:rPr kumimoji="1" lang="ja-JP" altLang="en-US" dirty="0" smtClean="0"/>
              <a:t>として作成したものは、</a:t>
            </a:r>
            <a:r>
              <a:rPr kumimoji="1" lang="en-US" altLang="ja-JP" dirty="0" err="1" smtClean="0"/>
              <a:t>HosPAC</a:t>
            </a:r>
            <a:r>
              <a:rPr kumimoji="1" lang="ja-JP" altLang="en-US" dirty="0" smtClean="0"/>
              <a:t>　ホームページの資料コーナに記載してある。そこから、関東地区についての状況を、参考までに引用してみた。</a:t>
            </a:r>
            <a:endParaRPr kumimoji="1" lang="en-US" altLang="ja-JP" dirty="0" smtClean="0"/>
          </a:p>
          <a:p>
            <a:endParaRPr lang="en-US" altLang="ja-JP" dirty="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2</a:t>
            </a:fld>
            <a:endParaRPr kumimoji="1" lang="ja-JP" altLang="en-US"/>
          </a:p>
        </p:txBody>
      </p:sp>
    </p:spTree>
    <p:extLst>
      <p:ext uri="{BB962C8B-B14F-4D97-AF65-F5344CB8AC3E}">
        <p14:creationId xmlns:p14="http://schemas.microsoft.com/office/powerpoint/2010/main" val="858791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smtClean="0"/>
              <a:t>　組織運営に伴う課題は、どの組織でも</a:t>
            </a:r>
            <a:r>
              <a:rPr lang="ja-JP" altLang="en-US" sz="1100" dirty="0" smtClean="0"/>
              <a:t>言われる</a:t>
            </a:r>
            <a:r>
              <a:rPr lang="ja-JP" altLang="en-US" sz="1100" dirty="0"/>
              <a:t>ものが</a:t>
            </a:r>
            <a:r>
              <a:rPr lang="ja-JP" altLang="en-US" sz="1100" dirty="0" smtClean="0"/>
              <a:t>あり</a:t>
            </a:r>
            <a:r>
              <a:rPr lang="ja-JP" altLang="en-US" sz="1100" dirty="0"/>
              <a:t>、</a:t>
            </a:r>
            <a:r>
              <a:rPr kumimoji="1" lang="ja-JP" altLang="en-US" sz="1100" dirty="0" smtClean="0"/>
              <a:t>院内患者会もその例外ではない。</a:t>
            </a:r>
            <a:endParaRPr kumimoji="1" lang="en-US" altLang="ja-JP" sz="1100" dirty="0" smtClean="0"/>
          </a:p>
          <a:p>
            <a:endParaRPr lang="en-US" altLang="ja-JP" sz="1100" dirty="0"/>
          </a:p>
          <a:p>
            <a:r>
              <a:rPr kumimoji="1" lang="ja-JP" altLang="en-US" sz="1100" dirty="0" smtClean="0"/>
              <a:t>　世話人の後継者問題とチーム活動の円滑化はその一つである。</a:t>
            </a:r>
            <a:endParaRPr kumimoji="1" lang="en-US" altLang="ja-JP" sz="1100" dirty="0" smtClean="0"/>
          </a:p>
          <a:p>
            <a:endParaRPr lang="en-US" altLang="ja-JP" sz="1100" dirty="0"/>
          </a:p>
          <a:p>
            <a:r>
              <a:rPr kumimoji="1" lang="ja-JP" altLang="en-US" sz="1100" dirty="0" smtClean="0"/>
              <a:t>　次に、医療者との良好な関係の構築と維持がある。</a:t>
            </a:r>
            <a:endParaRPr kumimoji="1" lang="en-US" altLang="ja-JP" sz="1100" dirty="0" smtClean="0"/>
          </a:p>
          <a:p>
            <a:endParaRPr lang="en-US" altLang="ja-JP" sz="1100" dirty="0"/>
          </a:p>
          <a:p>
            <a:r>
              <a:rPr kumimoji="1" lang="ja-JP" altLang="en-US" sz="1100" dirty="0" smtClean="0"/>
              <a:t>　発生する費用や支援体制も、課題である。</a:t>
            </a:r>
            <a:endParaRPr kumimoji="1" lang="ja-JP" altLang="en-US" sz="1100"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20</a:t>
            </a:fld>
            <a:endParaRPr kumimoji="1" lang="ja-JP" altLang="en-US"/>
          </a:p>
        </p:txBody>
      </p:sp>
    </p:spTree>
    <p:extLst>
      <p:ext uri="{BB962C8B-B14F-4D97-AF65-F5344CB8AC3E}">
        <p14:creationId xmlns:p14="http://schemas.microsoft.com/office/powerpoint/2010/main" val="71799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4400" y="3257550"/>
            <a:ext cx="7315200" cy="3267880"/>
          </a:xfrm>
        </p:spPr>
        <p:txBody>
          <a:bodyPr/>
          <a:lstStyle/>
          <a:p>
            <a:r>
              <a:rPr kumimoji="1" lang="ja-JP" altLang="en-US" dirty="0" smtClean="0"/>
              <a:t>患者会のメンバーは、疾病の状況・社会生活への復帰・家庭生活の状況など、各人の生活の様態によって、</a:t>
            </a:r>
            <a:endParaRPr kumimoji="1" lang="en-US" altLang="ja-JP" dirty="0" smtClean="0"/>
          </a:p>
          <a:p>
            <a:r>
              <a:rPr lang="ja-JP" altLang="en-US" dirty="0" smtClean="0"/>
              <a:t>患者会</a:t>
            </a:r>
            <a:r>
              <a:rPr lang="ja-JP" altLang="en-US" dirty="0"/>
              <a:t>へ</a:t>
            </a:r>
            <a:r>
              <a:rPr lang="ja-JP" altLang="en-US" dirty="0" smtClean="0"/>
              <a:t>の参画の頻度が変わる。川の流れのように、必要な時に患者会に淀み、そして卒業されていく。</a:t>
            </a:r>
            <a:endParaRPr lang="en-US" altLang="ja-JP" dirty="0" smtClean="0"/>
          </a:p>
          <a:p>
            <a:endParaRPr kumimoji="1" lang="en-US" altLang="ja-JP" dirty="0"/>
          </a:p>
          <a:p>
            <a:r>
              <a:rPr lang="ja-JP" altLang="en-US" dirty="0" smtClean="0"/>
              <a:t>世話人も</a:t>
            </a:r>
            <a:r>
              <a:rPr lang="en-US" altLang="ja-JP" dirty="0" smtClean="0"/>
              <a:t>,</a:t>
            </a:r>
            <a:r>
              <a:rPr lang="ja-JP" altLang="en-US" dirty="0" smtClean="0"/>
              <a:t>多くは患者であり同じ状況にある。</a:t>
            </a:r>
            <a:endParaRPr lang="en-US" altLang="ja-JP" dirty="0" smtClean="0"/>
          </a:p>
          <a:p>
            <a:r>
              <a:rPr lang="ja-JP" altLang="en-US" dirty="0" smtClean="0"/>
              <a:t>患者会の運営参加を、生活上許</a:t>
            </a:r>
            <a:r>
              <a:rPr lang="ja-JP" altLang="en-US" dirty="0" err="1" smtClean="0"/>
              <a:t>される限り続けると</a:t>
            </a:r>
            <a:r>
              <a:rPr lang="ja-JP" altLang="en-US" dirty="0" smtClean="0"/>
              <a:t>される、ライフワークの方もある。</a:t>
            </a:r>
            <a:endParaRPr lang="en-US" altLang="ja-JP" dirty="0" smtClean="0"/>
          </a:p>
          <a:p>
            <a:r>
              <a:rPr lang="ja-JP" altLang="en-US" dirty="0"/>
              <a:t>勤務</a:t>
            </a:r>
            <a:r>
              <a:rPr lang="ja-JP" altLang="en-US" dirty="0" smtClean="0"/>
              <a:t>や</a:t>
            </a:r>
            <a:r>
              <a:rPr lang="ja-JP" altLang="en-US" dirty="0"/>
              <a:t>家族の世話</a:t>
            </a:r>
            <a:r>
              <a:rPr lang="ja-JP" altLang="en-US" dirty="0" smtClean="0"/>
              <a:t>で、長期間世話人の活動を続けるのは困難な方もある。</a:t>
            </a:r>
            <a:endParaRPr lang="en-US" altLang="ja-JP" dirty="0" smtClean="0"/>
          </a:p>
          <a:p>
            <a:endParaRPr lang="en-US" altLang="ja-JP" dirty="0" smtClean="0"/>
          </a:p>
          <a:p>
            <a:r>
              <a:rPr lang="ja-JP" altLang="en-US" dirty="0"/>
              <a:t>メンバー</a:t>
            </a:r>
            <a:r>
              <a:rPr lang="ja-JP" altLang="en-US" dirty="0" smtClean="0"/>
              <a:t>の各会での、世話人の後継者問題の状況をまとめたのが、この図である。</a:t>
            </a:r>
            <a:endParaRPr lang="en-US" altLang="ja-JP" dirty="0" smtClean="0"/>
          </a:p>
          <a:p>
            <a:r>
              <a:rPr lang="ja-JP" altLang="en-US" dirty="0" smtClean="0"/>
              <a:t>未だ発足後日の浅い患者会が多いが、いろいろな姿が読み取れる。</a:t>
            </a:r>
            <a:endParaRPr lang="en-US" altLang="ja-JP" dirty="0" smtClean="0"/>
          </a:p>
          <a:p>
            <a:endParaRPr lang="en-US" altLang="ja-JP" dirty="0"/>
          </a:p>
          <a:p>
            <a:r>
              <a:rPr lang="ja-JP" altLang="en-US" dirty="0" smtClean="0"/>
              <a:t>身近な、敷居の低い、安心して参加できる院内患者会が、血液腫瘍のような慢性疾患患者に必要とされる</a:t>
            </a:r>
            <a:endParaRPr lang="en-US" altLang="ja-JP" dirty="0" smtClean="0"/>
          </a:p>
          <a:p>
            <a:r>
              <a:rPr lang="ja-JP" altLang="en-US" dirty="0" smtClean="0"/>
              <a:t>ものであれば、その視点から会の運営を考えることが大切であろう。　とすると、患者会の運営とその継続が</a:t>
            </a:r>
            <a:endParaRPr lang="en-US" altLang="ja-JP" dirty="0" smtClean="0"/>
          </a:p>
          <a:p>
            <a:r>
              <a:rPr lang="ja-JP" altLang="en-US" dirty="0"/>
              <a:t>欠かせないことに</a:t>
            </a:r>
            <a:r>
              <a:rPr lang="ja-JP" altLang="en-US" dirty="0" smtClean="0"/>
              <a:t>なる。　ここで見るように、世話人がその後継者問題を課題とされているのは、その辺に</a:t>
            </a:r>
            <a:endParaRPr lang="en-US" altLang="ja-JP" dirty="0" smtClean="0"/>
          </a:p>
          <a:p>
            <a:r>
              <a:rPr lang="ja-JP" altLang="en-US" dirty="0"/>
              <a:t>あろうと</a:t>
            </a:r>
            <a:r>
              <a:rPr lang="ja-JP" altLang="en-US" dirty="0" smtClean="0"/>
              <a:t>思われる。</a:t>
            </a:r>
            <a:endParaRPr lang="en-US" altLang="ja-JP" dirty="0" smtClean="0"/>
          </a:p>
          <a:p>
            <a:endParaRPr lang="en-US" altLang="ja-JP" dirty="0"/>
          </a:p>
          <a:p>
            <a:r>
              <a:rPr lang="ja-JP" altLang="en-US" dirty="0" smtClean="0"/>
              <a:t>世話人のチーム化、情報の共有化、人脈の継承、所要スキルの修得と共に、医療者との連携を確保する</a:t>
            </a:r>
            <a:endParaRPr lang="en-US" altLang="ja-JP" dirty="0" smtClean="0"/>
          </a:p>
          <a:p>
            <a:r>
              <a:rPr lang="ja-JP" altLang="en-US" dirty="0"/>
              <a:t>ことなど</a:t>
            </a:r>
            <a:r>
              <a:rPr lang="ja-JP" altLang="en-US" dirty="0" smtClean="0"/>
              <a:t>が</a:t>
            </a:r>
            <a:r>
              <a:rPr lang="ja-JP" altLang="en-US" dirty="0"/>
              <a:t>、必要事項であろう</a:t>
            </a:r>
            <a:r>
              <a:rPr lang="ja-JP" altLang="en-US" dirty="0" smtClean="0"/>
              <a:t>か</a:t>
            </a:r>
            <a:r>
              <a:rPr lang="ja-JP" altLang="en-US" dirty="0"/>
              <a:t>。</a:t>
            </a:r>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21</a:t>
            </a:fld>
            <a:endParaRPr kumimoji="1" lang="ja-JP" altLang="en-US"/>
          </a:p>
        </p:txBody>
      </p:sp>
    </p:spTree>
    <p:extLst>
      <p:ext uri="{BB962C8B-B14F-4D97-AF65-F5344CB8AC3E}">
        <p14:creationId xmlns:p14="http://schemas.microsoft.com/office/powerpoint/2010/main" val="2171004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これは、医療者との関係を図式に示したもので、患者会との関係が良好と思われそうな事例を列挙した。</a:t>
            </a:r>
            <a:endParaRPr kumimoji="1" lang="en-US" altLang="ja-JP" dirty="0" smtClean="0"/>
          </a:p>
          <a:p>
            <a:endParaRPr lang="en-US" altLang="ja-JP" dirty="0"/>
          </a:p>
          <a:p>
            <a:r>
              <a:rPr kumimoji="1" lang="ja-JP" altLang="en-US" dirty="0" smtClean="0"/>
              <a:t>ローカルな活動の患者会の事例に当たり、世話人は、複数の医療機関との関係の維持と信頼構築に</a:t>
            </a:r>
            <a:endParaRPr kumimoji="1" lang="en-US" altLang="ja-JP" dirty="0" smtClean="0"/>
          </a:p>
          <a:p>
            <a:r>
              <a:rPr lang="ja-JP" altLang="en-US" dirty="0" smtClean="0"/>
              <a:t>おおきな努力を重ねている姿が見える</a:t>
            </a:r>
            <a:r>
              <a:rPr kumimoji="1" lang="ja-JP" altLang="en-US" dirty="0" smtClean="0"/>
              <a:t>。行政やマスコミなどにも接点を</a:t>
            </a:r>
            <a:r>
              <a:rPr lang="ja-JP" altLang="en-US" dirty="0"/>
              <a:t>持って、社会からの患者会の</a:t>
            </a:r>
            <a:endParaRPr kumimoji="1" lang="en-US" altLang="ja-JP" dirty="0" smtClean="0"/>
          </a:p>
          <a:p>
            <a:r>
              <a:rPr kumimoji="1" lang="ja-JP" altLang="en-US" dirty="0" smtClean="0"/>
              <a:t>認知にも努めている。　また、医療者の参加のない時も、患者会の様子を医療者に伝達する小まめな</a:t>
            </a:r>
            <a:endParaRPr kumimoji="1" lang="en-US" altLang="ja-JP" dirty="0" smtClean="0"/>
          </a:p>
          <a:p>
            <a:r>
              <a:rPr lang="ja-JP" altLang="en-US" dirty="0"/>
              <a:t>対応に</a:t>
            </a:r>
            <a:r>
              <a:rPr lang="ja-JP" altLang="en-US" dirty="0" smtClean="0"/>
              <a:t>も</a:t>
            </a:r>
            <a:r>
              <a:rPr lang="ja-JP" altLang="en-US" dirty="0"/>
              <a:t>気を配って</a:t>
            </a:r>
            <a:r>
              <a:rPr lang="ja-JP" altLang="en-US" dirty="0" smtClean="0"/>
              <a:t>いる。</a:t>
            </a:r>
            <a:endParaRPr lang="en-US" altLang="ja-JP" dirty="0" smtClean="0"/>
          </a:p>
          <a:p>
            <a:endParaRPr kumimoji="1" lang="en-US" altLang="ja-JP" dirty="0"/>
          </a:p>
          <a:p>
            <a:r>
              <a:rPr lang="ja-JP" altLang="en-US" dirty="0" smtClean="0"/>
              <a:t>顧問医師を持つ患者会では、医療者側と患者側とのコミュニケーションが円滑に進めやすい利点がある。</a:t>
            </a:r>
            <a:endParaRPr lang="en-US" altLang="ja-JP" dirty="0" smtClean="0"/>
          </a:p>
          <a:p>
            <a:r>
              <a:rPr kumimoji="1" lang="ja-JP" altLang="en-US" dirty="0"/>
              <a:t>他の医療関係者</a:t>
            </a:r>
            <a:r>
              <a:rPr kumimoji="1" lang="ja-JP" altLang="en-US" dirty="0" smtClean="0"/>
              <a:t>との関係</a:t>
            </a:r>
            <a:r>
              <a:rPr lang="ja-JP" altLang="en-US" dirty="0"/>
              <a:t>も、円滑に</a:t>
            </a:r>
            <a:r>
              <a:rPr lang="ja-JP" altLang="en-US" dirty="0" smtClean="0"/>
              <a:t>なって</a:t>
            </a:r>
            <a:r>
              <a:rPr lang="ja-JP" altLang="en-US" dirty="0"/>
              <a:t>いると</a:t>
            </a:r>
            <a:r>
              <a:rPr lang="ja-JP" altLang="en-US" dirty="0" smtClean="0"/>
              <a:t>、好ましいと言えよう。</a:t>
            </a:r>
            <a:endParaRPr lang="en-US" altLang="ja-JP" dirty="0" smtClean="0"/>
          </a:p>
          <a:p>
            <a:endParaRPr kumimoji="1" lang="en-US" altLang="ja-JP" dirty="0"/>
          </a:p>
          <a:p>
            <a:r>
              <a:rPr lang="ja-JP" altLang="en-US" dirty="0" smtClean="0"/>
              <a:t>医療者が主導であったり、支援体制が整っていると、院内での患者会活動は、容易になり安定してくる。</a:t>
            </a:r>
            <a:endParaRPr lang="en-US" altLang="ja-JP" dirty="0" smtClean="0"/>
          </a:p>
          <a:p>
            <a:r>
              <a:rPr kumimoji="1" lang="ja-JP" altLang="en-US" dirty="0"/>
              <a:t>ただ</a:t>
            </a:r>
            <a:r>
              <a:rPr kumimoji="1" lang="ja-JP" altLang="en-US" dirty="0" smtClean="0"/>
              <a:t>、医療者間で気を遣うような関係が生じないように、世話人の方は、配慮が必要である。</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22</a:t>
            </a:fld>
            <a:endParaRPr kumimoji="1" lang="ja-JP" altLang="en-US"/>
          </a:p>
        </p:txBody>
      </p:sp>
    </p:spTree>
    <p:extLst>
      <p:ext uri="{BB962C8B-B14F-4D97-AF65-F5344CB8AC3E}">
        <p14:creationId xmlns:p14="http://schemas.microsoft.com/office/powerpoint/2010/main" val="323774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医療者の「おしゃべり会」への参加の有無は、多様である。患者主導の患者会の多くが医療者との関係に</a:t>
            </a:r>
            <a:endParaRPr kumimoji="1" lang="en-US" altLang="ja-JP" dirty="0" smtClean="0"/>
          </a:p>
          <a:p>
            <a:r>
              <a:rPr lang="ja-JP" altLang="en-US" dirty="0" smtClean="0"/>
              <a:t>腐心しているが、メンバーに看護師などの医療者があり、会への参加が常態であったり、参加しなくても</a:t>
            </a:r>
            <a:endParaRPr lang="en-US" altLang="ja-JP" dirty="0" smtClean="0"/>
          </a:p>
          <a:p>
            <a:r>
              <a:rPr kumimoji="1" lang="ja-JP" altLang="en-US" dirty="0"/>
              <a:t>後方支援</a:t>
            </a:r>
            <a:r>
              <a:rPr kumimoji="1" lang="ja-JP" altLang="en-US" dirty="0" smtClean="0"/>
              <a:t>で</a:t>
            </a:r>
            <a:r>
              <a:rPr kumimoji="1" lang="ja-JP" altLang="en-US" dirty="0"/>
              <a:t>見守ってくれていたり</a:t>
            </a:r>
            <a:r>
              <a:rPr kumimoji="1" lang="ja-JP" altLang="en-US" dirty="0" smtClean="0"/>
              <a:t>する。</a:t>
            </a:r>
            <a:endParaRPr kumimoji="1" lang="en-US" altLang="ja-JP" dirty="0" smtClean="0"/>
          </a:p>
          <a:p>
            <a:endParaRPr lang="en-US" altLang="ja-JP" dirty="0"/>
          </a:p>
          <a:p>
            <a:r>
              <a:rPr kumimoji="1" lang="ja-JP" altLang="en-US" dirty="0" smtClean="0"/>
              <a:t>医療者が多忙で、参加がままならないところもある。</a:t>
            </a:r>
            <a:endParaRPr kumimoji="1" lang="en-US" altLang="ja-JP" dirty="0" smtClean="0"/>
          </a:p>
          <a:p>
            <a:endParaRPr lang="en-US" altLang="ja-JP" dirty="0"/>
          </a:p>
          <a:p>
            <a:r>
              <a:rPr kumimoji="1" lang="ja-JP" altLang="en-US" dirty="0" smtClean="0"/>
              <a:t>医療者のボスに相談したが、支援のないところもある。</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23</a:t>
            </a:fld>
            <a:endParaRPr kumimoji="1" lang="ja-JP" altLang="en-US"/>
          </a:p>
        </p:txBody>
      </p:sp>
    </p:spTree>
    <p:extLst>
      <p:ext uri="{BB962C8B-B14F-4D97-AF65-F5344CB8AC3E}">
        <p14:creationId xmlns:p14="http://schemas.microsoft.com/office/powerpoint/2010/main" val="1091738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患者会の開催や運営には、やはり費用が発生する。</a:t>
            </a:r>
            <a:endParaRPr kumimoji="1" lang="en-US" altLang="ja-JP" dirty="0" smtClean="0"/>
          </a:p>
          <a:p>
            <a:endParaRPr kumimoji="1" lang="en-US" altLang="ja-JP" dirty="0" smtClean="0"/>
          </a:p>
          <a:p>
            <a:endParaRPr lang="en-US" altLang="ja-JP" dirty="0"/>
          </a:p>
          <a:p>
            <a:r>
              <a:rPr kumimoji="1" lang="ja-JP" altLang="en-US" dirty="0" smtClean="0"/>
              <a:t>前回の調査で見ると、院内患者会の「おしゃべり会」の発生費用は、無料から￥５００程度である。</a:t>
            </a:r>
            <a:endParaRPr kumimoji="1" lang="en-US" altLang="ja-JP" dirty="0" smtClean="0"/>
          </a:p>
          <a:p>
            <a:r>
              <a:rPr lang="ja-JP" altLang="en-US" dirty="0"/>
              <a:t>その</a:t>
            </a:r>
            <a:r>
              <a:rPr lang="ja-JP" altLang="en-US" dirty="0" smtClean="0"/>
              <a:t>都度茶菓子の持ち寄り・￥３００程度までの徴収・連絡費用としての徴収などの程度であり、</a:t>
            </a:r>
            <a:endParaRPr lang="en-US" altLang="ja-JP" dirty="0" smtClean="0"/>
          </a:p>
          <a:p>
            <a:r>
              <a:rPr lang="ja-JP" altLang="en-US" dirty="0"/>
              <a:t>食事</a:t>
            </a:r>
            <a:r>
              <a:rPr lang="ja-JP" altLang="en-US" dirty="0" smtClean="0"/>
              <a:t>会は自弁</a:t>
            </a:r>
            <a:r>
              <a:rPr lang="ja-JP" altLang="en-US" dirty="0"/>
              <a:t>などと</a:t>
            </a:r>
            <a:r>
              <a:rPr lang="ja-JP" altLang="en-US" dirty="0" smtClean="0"/>
              <a:t>、その都度の決済で対応しているところが多い、</a:t>
            </a:r>
            <a:endParaRPr lang="en-US" altLang="ja-JP" dirty="0" smtClean="0"/>
          </a:p>
          <a:p>
            <a:endParaRPr kumimoji="1" lang="en-US" altLang="ja-JP" dirty="0"/>
          </a:p>
          <a:p>
            <a:r>
              <a:rPr kumimoji="1" lang="ja-JP" altLang="en-US" dirty="0" smtClean="0"/>
              <a:t>しかし、患者会の運営全体からみると、いろいろと費用が発生しており、その処理方法への</a:t>
            </a:r>
            <a:endParaRPr kumimoji="1" lang="en-US" altLang="ja-JP" dirty="0" smtClean="0"/>
          </a:p>
          <a:p>
            <a:r>
              <a:rPr lang="ja-JP" altLang="en-US" dirty="0"/>
              <a:t>配慮が必要と</a:t>
            </a:r>
            <a:r>
              <a:rPr lang="ja-JP" altLang="en-US" dirty="0" smtClean="0"/>
              <a:t>考えられる。</a:t>
            </a:r>
            <a:endParaRPr lang="en-US" altLang="ja-JP" dirty="0" smtClean="0"/>
          </a:p>
          <a:p>
            <a:endParaRPr kumimoji="1" lang="en-US" altLang="ja-JP" dirty="0"/>
          </a:p>
          <a:p>
            <a:r>
              <a:rPr lang="ja-JP" altLang="en-US" dirty="0" smtClean="0"/>
              <a:t>世話人の何がしかの出費負担での処理</a:t>
            </a:r>
            <a:r>
              <a:rPr lang="ja-JP" altLang="en-US" dirty="0"/>
              <a:t>が</a:t>
            </a:r>
            <a:r>
              <a:rPr lang="ja-JP" altLang="en-US" dirty="0" smtClean="0"/>
              <a:t>ある</a:t>
            </a:r>
            <a:r>
              <a:rPr lang="ja-JP" altLang="en-US" dirty="0"/>
              <a:t>。</a:t>
            </a:r>
            <a:endParaRPr kumimoji="1" lang="en-US" altLang="ja-JP" dirty="0" smtClean="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24</a:t>
            </a:fld>
            <a:endParaRPr kumimoji="1" lang="ja-JP" altLang="en-US"/>
          </a:p>
        </p:txBody>
      </p:sp>
    </p:spTree>
    <p:extLst>
      <p:ext uri="{BB962C8B-B14F-4D97-AF65-F5344CB8AC3E}">
        <p14:creationId xmlns:p14="http://schemas.microsoft.com/office/powerpoint/2010/main" val="2893852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第</a:t>
            </a:r>
            <a:r>
              <a:rPr kumimoji="1" lang="en-US" altLang="ja-JP" dirty="0" smtClean="0"/>
              <a:t>2</a:t>
            </a:r>
            <a:r>
              <a:rPr kumimoji="1" lang="ja-JP" altLang="en-US" dirty="0" smtClean="0"/>
              <a:t>回アンケート調査より。</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25</a:t>
            </a:fld>
            <a:endParaRPr kumimoji="1" lang="ja-JP" altLang="en-US"/>
          </a:p>
        </p:txBody>
      </p:sp>
    </p:spTree>
    <p:extLst>
      <p:ext uri="{BB962C8B-B14F-4D97-AF65-F5344CB8AC3E}">
        <p14:creationId xmlns:p14="http://schemas.microsoft.com/office/powerpoint/2010/main" val="658130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患者会の運営の様態によって、発生している費用も様々であろう。</a:t>
            </a:r>
            <a:endParaRPr kumimoji="1" lang="en-US" altLang="ja-JP" dirty="0" smtClean="0"/>
          </a:p>
          <a:p>
            <a:r>
              <a:rPr lang="ja-JP" altLang="en-US" dirty="0"/>
              <a:t>発生する費用として</a:t>
            </a:r>
            <a:r>
              <a:rPr lang="ja-JP" altLang="en-US" dirty="0" smtClean="0"/>
              <a:t>は、集会での</a:t>
            </a:r>
            <a:r>
              <a:rPr lang="ja-JP" altLang="en-US" b="1" dirty="0" smtClean="0"/>
              <a:t>茶・菓子代</a:t>
            </a:r>
            <a:r>
              <a:rPr lang="ja-JP" altLang="en-US" dirty="0" smtClean="0"/>
              <a:t>・</a:t>
            </a:r>
            <a:r>
              <a:rPr lang="ja-JP" altLang="en-US" b="1" dirty="0" smtClean="0"/>
              <a:t>通信費</a:t>
            </a:r>
            <a:r>
              <a:rPr lang="ja-JP" altLang="en-US" dirty="0" smtClean="0"/>
              <a:t>　（電話・郵便）・</a:t>
            </a:r>
            <a:r>
              <a:rPr lang="ja-JP" altLang="en-US" b="1" dirty="0" smtClean="0"/>
              <a:t>印刷</a:t>
            </a:r>
            <a:r>
              <a:rPr lang="ja-JP" altLang="en-US" dirty="0" smtClean="0"/>
              <a:t>（ポスター・チラシ・会報）・</a:t>
            </a:r>
            <a:r>
              <a:rPr lang="ja-JP" altLang="en-US" b="1" dirty="0" smtClean="0"/>
              <a:t>交通費</a:t>
            </a:r>
            <a:r>
              <a:rPr lang="ja-JP" altLang="en-US" dirty="0" smtClean="0"/>
              <a:t>・</a:t>
            </a:r>
            <a:r>
              <a:rPr lang="ja-JP" altLang="en-US" b="1" dirty="0" smtClean="0"/>
              <a:t>ホームページ・会場費</a:t>
            </a:r>
            <a:r>
              <a:rPr lang="ja-JP" altLang="en-US" dirty="0" smtClean="0"/>
              <a:t>などは、通常みられるものである。</a:t>
            </a:r>
            <a:endParaRPr lang="en-US" altLang="ja-JP" dirty="0" smtClean="0"/>
          </a:p>
          <a:p>
            <a:endParaRPr kumimoji="1" lang="en-US" altLang="ja-JP" dirty="0" smtClean="0"/>
          </a:p>
          <a:p>
            <a:r>
              <a:rPr lang="ja-JP" altLang="en-US" dirty="0" smtClean="0"/>
              <a:t>＊世話人の個人的な負担で賄っているところがある。出費が大きくなると問題である。助成金なども、普通には</a:t>
            </a:r>
            <a:endParaRPr lang="en-US" altLang="ja-JP" dirty="0" smtClean="0"/>
          </a:p>
          <a:p>
            <a:r>
              <a:rPr lang="ja-JP" altLang="en-US" dirty="0"/>
              <a:t>　</a:t>
            </a:r>
            <a:r>
              <a:rPr lang="ja-JP" altLang="en-US" dirty="0" smtClean="0"/>
              <a:t>　認可が難しい。通信費・印刷費・交通費など、世話人の自己負担で処理されている傾向がある。</a:t>
            </a:r>
            <a:endParaRPr lang="en-US" altLang="ja-JP" dirty="0" smtClean="0"/>
          </a:p>
          <a:p>
            <a:r>
              <a:rPr kumimoji="1" lang="ja-JP" altLang="en-US" dirty="0" smtClean="0"/>
              <a:t>＊会費徴収は、参加患者の視点では敷居の高さになる。会員制にして財政基盤を強化し、集会は無償で公開</a:t>
            </a:r>
            <a:endParaRPr kumimoji="1" lang="en-US" altLang="ja-JP" dirty="0" smtClean="0"/>
          </a:p>
          <a:p>
            <a:r>
              <a:rPr lang="ja-JP" altLang="en-US" dirty="0"/>
              <a:t>　</a:t>
            </a:r>
            <a:r>
              <a:rPr lang="ja-JP" altLang="en-US" dirty="0" smtClean="0"/>
              <a:t>　</a:t>
            </a:r>
            <a:r>
              <a:rPr kumimoji="1" lang="ja-JP" altLang="en-US" dirty="0" smtClean="0"/>
              <a:t>しているところもある。任意的に会費を納入してもらったりしているケースも見られる。</a:t>
            </a:r>
            <a:endParaRPr kumimoji="1" lang="en-US" altLang="ja-JP" dirty="0" smtClean="0"/>
          </a:p>
          <a:p>
            <a:r>
              <a:rPr lang="ja-JP" altLang="en-US" dirty="0" smtClean="0"/>
              <a:t>＊集会の折に、当日の茶菓子代として集めることもある。通信費なども含めることもあるが、多くない。</a:t>
            </a:r>
            <a:endParaRPr lang="en-US" altLang="ja-JP" dirty="0" smtClean="0"/>
          </a:p>
          <a:p>
            <a:r>
              <a:rPr kumimoji="1" lang="ja-JP" altLang="en-US" dirty="0" smtClean="0"/>
              <a:t>＊世話人の活動による収入を上げているところがある。</a:t>
            </a:r>
            <a:endParaRPr kumimoji="1" lang="en-US" altLang="ja-JP" dirty="0" smtClean="0"/>
          </a:p>
          <a:p>
            <a:r>
              <a:rPr lang="ja-JP" altLang="en-US" dirty="0" smtClean="0"/>
              <a:t>＊病院補助を得ているところが、結構ある。印刷費用や会場提供、それにスタッフの人的支援があげられる。</a:t>
            </a:r>
            <a:endParaRPr lang="en-US" altLang="ja-JP" dirty="0" smtClean="0"/>
          </a:p>
          <a:p>
            <a:r>
              <a:rPr kumimoji="1" lang="ja-JP" altLang="en-US" dirty="0" smtClean="0"/>
              <a:t>＊公的医療機関の支援活動での見返り支援や製薬メーカからの寄付を得ているケースもある。</a:t>
            </a:r>
            <a:endParaRPr kumimoji="1" lang="en-US" altLang="ja-JP" dirty="0" smtClean="0"/>
          </a:p>
          <a:p>
            <a:endParaRPr lang="en-US" altLang="ja-JP" dirty="0"/>
          </a:p>
          <a:p>
            <a:r>
              <a:rPr kumimoji="1" lang="ja-JP" altLang="en-US" dirty="0" smtClean="0"/>
              <a:t>院内患者会が小規模なだけに、当座費用の自己負担（食事会・おしゃべり会菓子代など）のほかは、世話人の負担や病院側の好意に依存していることが多い。</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26</a:t>
            </a:fld>
            <a:endParaRPr kumimoji="1" lang="ja-JP" altLang="en-US"/>
          </a:p>
        </p:txBody>
      </p:sp>
    </p:spTree>
    <p:extLst>
      <p:ext uri="{BB962C8B-B14F-4D97-AF65-F5344CB8AC3E}">
        <p14:creationId xmlns:p14="http://schemas.microsoft.com/office/powerpoint/2010/main" val="770075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世話人は、病気の発症や治療過程や社会復帰などの</a:t>
            </a:r>
            <a:r>
              <a:rPr lang="ja-JP" altLang="en-US" dirty="0"/>
              <a:t>どこかで</a:t>
            </a:r>
            <a:r>
              <a:rPr lang="ja-JP" altLang="en-US" dirty="0" smtClean="0"/>
              <a:t>、「患者会」があればいいなと思い、立ち上げたり、あるいは先輩からの引き継ぎで、患者会を運営してきている。そこには、</a:t>
            </a:r>
            <a:r>
              <a:rPr lang="ja-JP" altLang="en-US" dirty="0" err="1" smtClean="0"/>
              <a:t>謂わば</a:t>
            </a:r>
            <a:r>
              <a:rPr lang="ja-JP" altLang="en-US" dirty="0" smtClean="0"/>
              <a:t>初心である「患者の視点」と</a:t>
            </a:r>
            <a:endParaRPr lang="en-US" altLang="ja-JP" dirty="0" smtClean="0"/>
          </a:p>
          <a:p>
            <a:r>
              <a:rPr kumimoji="1" lang="ja-JP" altLang="en-US" dirty="0" smtClean="0"/>
              <a:t>患者会</a:t>
            </a:r>
            <a:r>
              <a:rPr kumimoji="1" lang="ja-JP" altLang="en-US" dirty="0"/>
              <a:t>運営</a:t>
            </a:r>
            <a:r>
              <a:rPr kumimoji="1" lang="ja-JP" altLang="en-US" dirty="0" smtClean="0"/>
              <a:t>の「組織者の視点」が共存する。</a:t>
            </a:r>
            <a:endParaRPr kumimoji="1" lang="en-US" altLang="ja-JP" dirty="0" smtClean="0"/>
          </a:p>
          <a:p>
            <a:endParaRPr lang="en-US" altLang="ja-JP" dirty="0"/>
          </a:p>
          <a:p>
            <a:r>
              <a:rPr kumimoji="1" lang="ja-JP" altLang="en-US" dirty="0" smtClean="0"/>
              <a:t>今回のアンケートでは、院内患者会の運営の状況と共に、世話人の志や悩みについても、問い掛けてみた。</a:t>
            </a:r>
            <a:endParaRPr kumimoji="1" lang="en-US" altLang="ja-JP" dirty="0" smtClean="0"/>
          </a:p>
          <a:p>
            <a:r>
              <a:rPr kumimoji="1" lang="ja-JP" altLang="en-US" dirty="0" smtClean="0"/>
              <a:t>そこに出された、院内患者会の世話人の目指すもの・志すものやより多くの患者仲間に受け入れられる患者会運営での問題点などについて、纏めてみた。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27</a:t>
            </a:fld>
            <a:endParaRPr kumimoji="1" lang="ja-JP" altLang="en-US"/>
          </a:p>
        </p:txBody>
      </p:sp>
    </p:spTree>
    <p:extLst>
      <p:ext uri="{BB962C8B-B14F-4D97-AF65-F5344CB8AC3E}">
        <p14:creationId xmlns:p14="http://schemas.microsoft.com/office/powerpoint/2010/main" val="1121301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院内患者会活動は、医療機関との関係から、多くは特定の医療機関の患者家族に限定した、閉鎖的なものが多い。一部、複数の医療機関と関係を構築して、公開型の患者会になっているものもある。</a:t>
            </a:r>
            <a:endParaRPr kumimoji="1" lang="en-US" altLang="ja-JP" dirty="0" smtClean="0"/>
          </a:p>
          <a:p>
            <a:endParaRPr lang="en-US" altLang="ja-JP" dirty="0"/>
          </a:p>
          <a:p>
            <a:r>
              <a:rPr kumimoji="1" lang="ja-JP" altLang="en-US" dirty="0" smtClean="0"/>
              <a:t>＊閉鎖型の患者会であってもやるべきことがあり、潜在的な参加希望の患者への勧誘がある。通院患者が</a:t>
            </a:r>
            <a:endParaRPr kumimoji="1" lang="en-US" altLang="ja-JP" dirty="0" smtClean="0"/>
          </a:p>
          <a:p>
            <a:r>
              <a:rPr lang="ja-JP" altLang="en-US" dirty="0"/>
              <a:t>　</a:t>
            </a:r>
            <a:r>
              <a:rPr kumimoji="1" lang="ja-JP" altLang="en-US" dirty="0" smtClean="0"/>
              <a:t>多いが、入院患者の参画は、治療上の配慮が必要であり、まだ部分的に行われているに留まる。他院から</a:t>
            </a:r>
            <a:endParaRPr kumimoji="1" lang="en-US" altLang="ja-JP" dirty="0" smtClean="0"/>
          </a:p>
          <a:p>
            <a:r>
              <a:rPr lang="ja-JP" altLang="en-US" dirty="0"/>
              <a:t>　</a:t>
            </a:r>
            <a:r>
              <a:rPr kumimoji="1" lang="ja-JP" altLang="en-US" dirty="0" smtClean="0"/>
              <a:t>の転院予定患者・家族の患者会への参加を</a:t>
            </a:r>
            <a:r>
              <a:rPr kumimoji="1" lang="ja-JP" altLang="en-US" smtClean="0"/>
              <a:t>医師が薦めて</a:t>
            </a:r>
            <a:r>
              <a:rPr kumimoji="1" lang="ja-JP" altLang="en-US" dirty="0" smtClean="0"/>
              <a:t>いる</a:t>
            </a:r>
            <a:r>
              <a:rPr kumimoji="1" lang="ja-JP" altLang="en-US" dirty="0" smtClean="0"/>
              <a:t>ケースもある。遺族へのブリーフケアなど</a:t>
            </a:r>
            <a:endParaRPr kumimoji="1" lang="en-US" altLang="ja-JP" dirty="0" smtClean="0"/>
          </a:p>
          <a:p>
            <a:r>
              <a:rPr lang="ja-JP" altLang="en-US" dirty="0"/>
              <a:t>　</a:t>
            </a:r>
            <a:r>
              <a:rPr kumimoji="1" lang="ja-JP" altLang="en-US" dirty="0" smtClean="0"/>
              <a:t>も課題の一つであろう。依頼があれば、参加を容認しているところは多い。</a:t>
            </a:r>
            <a:endParaRPr kumimoji="1" lang="en-US" altLang="ja-JP" dirty="0" smtClean="0"/>
          </a:p>
          <a:p>
            <a:r>
              <a:rPr lang="ja-JP" altLang="en-US" dirty="0" smtClean="0"/>
              <a:t>＊院内でのイベントなどに参加して、患者会の存在の周知に努めるところもある。</a:t>
            </a:r>
            <a:endParaRPr lang="en-US" altLang="ja-JP" dirty="0" smtClean="0"/>
          </a:p>
          <a:p>
            <a:r>
              <a:rPr kumimoji="1" lang="ja-JP" altLang="en-US" dirty="0" smtClean="0"/>
              <a:t>＊同じような院内患者会との合流患者会の試みたところもある。世話人間の交流が進むと、可能性が増えよう。</a:t>
            </a:r>
            <a:endParaRPr kumimoji="1" lang="en-US" altLang="ja-JP" dirty="0" smtClean="0"/>
          </a:p>
          <a:p>
            <a:r>
              <a:rPr lang="ja-JP" altLang="en-US" dirty="0" smtClean="0"/>
              <a:t>＊他の患者団体とのイベントの共催等をして、外の雰囲気を齎す努力もなされつつある。</a:t>
            </a:r>
            <a:endParaRPr lang="en-US" altLang="ja-JP" dirty="0" smtClean="0"/>
          </a:p>
          <a:p>
            <a:r>
              <a:rPr kumimoji="1" lang="ja-JP" altLang="en-US" dirty="0" smtClean="0"/>
              <a:t>＊その他、行政や医療機関の行うイベントの支援に参加して、院外活動にも協力している流れもある。</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28</a:t>
            </a:fld>
            <a:endParaRPr kumimoji="1" lang="ja-JP" altLang="en-US"/>
          </a:p>
        </p:txBody>
      </p:sp>
    </p:spTree>
    <p:extLst>
      <p:ext uri="{BB962C8B-B14F-4D97-AF65-F5344CB8AC3E}">
        <p14:creationId xmlns:p14="http://schemas.microsoft.com/office/powerpoint/2010/main" val="460273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院内患者会設立の動機には、生死を分ける過酷な治療や明日の見えぬ不安、それに何をなす気力も失せる苦痛に倦怠感などに包まれる中で、同じ思いの同病の患者や苦悩を受け止めてくれた医療者との語り合いへの想いが見られる。退院により途絶えたこのような仲間との交流の再開が根底にある。</a:t>
            </a:r>
            <a:endParaRPr kumimoji="1" lang="en-US" altLang="ja-JP" dirty="0" smtClean="0"/>
          </a:p>
          <a:p>
            <a:endParaRPr lang="en-US" altLang="ja-JP" dirty="0"/>
          </a:p>
          <a:p>
            <a:r>
              <a:rPr kumimoji="1" lang="ja-JP" altLang="en-US" dirty="0" smtClean="0"/>
              <a:t>自分が歩んで来ている道を、同じように辿ろうとしている人たちが見える。自分が受け止めて貰えた、癒しや励ましや病の情報を、望み探している患者仲間へ差出し、心身ともに支えってゆくピアサポートの場として、院内患者会を考え、その運営に心を砕いている姿がある。</a:t>
            </a:r>
            <a:endParaRPr kumimoji="1" lang="en-US" altLang="ja-JP" dirty="0" smtClean="0"/>
          </a:p>
          <a:p>
            <a:endParaRPr lang="en-US" altLang="ja-JP" dirty="0"/>
          </a:p>
          <a:p>
            <a:r>
              <a:rPr kumimoji="1" lang="ja-JP" altLang="en-US" dirty="0" smtClean="0"/>
              <a:t>院内患者会は、いつもそこにある、悩みがあれば何時でも拠れる場所を目指している。悩みを癒し、励まし、明日への元気を与え、同時にもらえるところと思う。情けは人の為ならず。</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29</a:t>
            </a:fld>
            <a:endParaRPr kumimoji="1" lang="ja-JP" altLang="en-US"/>
          </a:p>
        </p:txBody>
      </p:sp>
    </p:spTree>
    <p:extLst>
      <p:ext uri="{BB962C8B-B14F-4D97-AF65-F5344CB8AC3E}">
        <p14:creationId xmlns:p14="http://schemas.microsoft.com/office/powerpoint/2010/main" val="153749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4400" y="3257550"/>
            <a:ext cx="7315200" cy="3267880"/>
          </a:xfrm>
        </p:spPr>
        <p:txBody>
          <a:bodyPr/>
          <a:lstStyle/>
          <a:p>
            <a:r>
              <a:rPr kumimoji="1" lang="ja-JP" altLang="en-US" dirty="0" smtClean="0"/>
              <a:t>　使用した目印は、バルーン印が一般患者会・ピン印が小児がんを示す。</a:t>
            </a:r>
            <a:endParaRPr kumimoji="1" lang="en-US" altLang="ja-JP" dirty="0" smtClean="0"/>
          </a:p>
          <a:p>
            <a:r>
              <a:rPr lang="ja-JP" altLang="en-US" dirty="0"/>
              <a:t>また、青色</a:t>
            </a:r>
            <a:r>
              <a:rPr lang="ja-JP" altLang="en-US" dirty="0" smtClean="0"/>
              <a:t>が全国型（啓蒙活動主体）・緑色が地域型・赤色が院内型を示す。</a:t>
            </a:r>
            <a:endParaRPr lang="en-US" altLang="ja-JP" dirty="0" smtClean="0"/>
          </a:p>
          <a:p>
            <a:endParaRPr kumimoji="1" lang="en-US" altLang="ja-JP" dirty="0"/>
          </a:p>
          <a:p>
            <a:r>
              <a:rPr lang="ja-JP" altLang="en-US" dirty="0" smtClean="0"/>
              <a:t>　全国型は、全国骨髄バンク推進連絡協議会のみが全国規模の組織を構成しているが、他はない。日本骨髄腫患者の会（国際規模の患者組織の日本支部である）・</a:t>
            </a:r>
            <a:r>
              <a:rPr kumimoji="1" lang="ja-JP" altLang="en-US" dirty="0" smtClean="0"/>
              <a:t>再生</a:t>
            </a:r>
            <a:r>
              <a:rPr kumimoji="1" lang="ja-JP" altLang="en-US" dirty="0"/>
              <a:t>つばさ</a:t>
            </a:r>
            <a:r>
              <a:rPr kumimoji="1" lang="ja-JP" altLang="en-US" dirty="0" smtClean="0"/>
              <a:t>・グループネクサス・血液情報ひろばーつばさ・などである。いずみの会もこの範疇かもしれない。いずれも、東京中心の会である。</a:t>
            </a:r>
            <a:endParaRPr kumimoji="1" lang="en-US" altLang="ja-JP" dirty="0" smtClean="0"/>
          </a:p>
          <a:p>
            <a:endParaRPr lang="en-US" altLang="ja-JP" dirty="0"/>
          </a:p>
          <a:p>
            <a:r>
              <a:rPr kumimoji="1" lang="ja-JP" altLang="en-US" dirty="0" smtClean="0"/>
              <a:t>　地域型は、院内患者会から発展して、地域の医療機関との連携や受信医療機関に拘らず患者を受け入れているものがある。すずらん会・萌の会・マルク‘</a:t>
            </a:r>
            <a:r>
              <a:rPr kumimoji="1" lang="en-US" altLang="ja-JP" dirty="0" smtClean="0"/>
              <a:t>S</a:t>
            </a:r>
            <a:r>
              <a:rPr kumimoji="1" lang="ja-JP" altLang="en-US" dirty="0" smtClean="0"/>
              <a:t>・</a:t>
            </a:r>
            <a:r>
              <a:rPr kumimoji="1" lang="ja-JP" altLang="en-US" dirty="0" err="1" smtClean="0"/>
              <a:t>り</a:t>
            </a:r>
            <a:r>
              <a:rPr kumimoji="1" lang="ja-JP" altLang="en-US" dirty="0" smtClean="0"/>
              <a:t>ぼんの会・ももの木・（香川患者おしゃべり会）などである。他に、難病センター型やフェニックスのようなものもある。</a:t>
            </a:r>
            <a:endParaRPr kumimoji="1" lang="en-US" altLang="ja-JP" dirty="0" smtClean="0"/>
          </a:p>
          <a:p>
            <a:endParaRPr lang="en-US" altLang="ja-JP" dirty="0"/>
          </a:p>
          <a:p>
            <a:r>
              <a:rPr kumimoji="1" lang="ja-JP" altLang="en-US" dirty="0" smtClean="0"/>
              <a:t>　院内型は、小児も含めて５０ほどとすると、血液内科のある病院の１０％有余であり、しかも、その多くは首都圏それも東京都に集中している。</a:t>
            </a:r>
            <a:endParaRPr kumimoji="1" lang="en-US" altLang="ja-JP" dirty="0" smtClean="0"/>
          </a:p>
          <a:p>
            <a:endParaRPr lang="en-US" altLang="ja-JP" dirty="0" smtClean="0"/>
          </a:p>
          <a:p>
            <a:r>
              <a:rPr lang="en-US" altLang="ja-JP" dirty="0"/>
              <a:t> </a:t>
            </a:r>
            <a:r>
              <a:rPr lang="en-US" altLang="ja-JP" dirty="0" smtClean="0"/>
              <a:t> </a:t>
            </a:r>
            <a:r>
              <a:rPr lang="ja-JP" altLang="en-US" dirty="0" smtClean="0"/>
              <a:t>ちなみに、血液学会研修施設は、関東圏に１３３、院内患者会は１８、全国型の患者会は１３である。</a:t>
            </a:r>
            <a:endParaRPr lang="en-US" altLang="ja-JP" dirty="0"/>
          </a:p>
          <a:p>
            <a:endParaRPr kumimoji="1" lang="en-US" altLang="ja-JP" dirty="0" smtClean="0"/>
          </a:p>
          <a:p>
            <a:endParaRPr kumimoji="1" lang="en-US" altLang="ja-JP" dirty="0" smtClean="0"/>
          </a:p>
          <a:p>
            <a:r>
              <a:rPr lang="ja-JP" altLang="en-US" dirty="0" smtClean="0"/>
              <a:t>　この</a:t>
            </a:r>
            <a:r>
              <a:rPr lang="ja-JP" altLang="en-US" dirty="0"/>
              <a:t>マップ</a:t>
            </a:r>
            <a:r>
              <a:rPr lang="ja-JP" altLang="en-US" dirty="0" smtClean="0"/>
              <a:t>は</a:t>
            </a:r>
            <a:r>
              <a:rPr lang="ja-JP" altLang="en-US" dirty="0"/>
              <a:t>、その様子</a:t>
            </a:r>
            <a:r>
              <a:rPr lang="ja-JP" altLang="en-US" dirty="0" smtClean="0"/>
              <a:t>をよく物語っている。</a:t>
            </a:r>
            <a:endParaRPr kumimoji="1" lang="en-US" altLang="ja-JP" dirty="0" smtClean="0"/>
          </a:p>
          <a:p>
            <a:endParaRPr lang="en-US" altLang="ja-JP" dirty="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3</a:t>
            </a:fld>
            <a:endParaRPr kumimoji="1" lang="ja-JP" altLang="en-US"/>
          </a:p>
        </p:txBody>
      </p:sp>
    </p:spTree>
    <p:extLst>
      <p:ext uri="{BB962C8B-B14F-4D97-AF65-F5344CB8AC3E}">
        <p14:creationId xmlns:p14="http://schemas.microsoft.com/office/powerpoint/2010/main" val="3733407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院内患者会も、一日にしては成らず</a:t>
            </a:r>
            <a:r>
              <a:rPr kumimoji="1" lang="ja-JP" altLang="en-US" dirty="0" err="1" smtClean="0"/>
              <a:t>で</a:t>
            </a:r>
            <a:r>
              <a:rPr kumimoji="1" lang="ja-JP" altLang="en-US" dirty="0" smtClean="0"/>
              <a:t>ある。その世話人ともなると、夢と共に悩みがある。</a:t>
            </a:r>
            <a:endParaRPr kumimoji="1" lang="en-US" altLang="ja-JP" dirty="0" smtClean="0"/>
          </a:p>
          <a:p>
            <a:endParaRPr lang="en-US" altLang="ja-JP" dirty="0"/>
          </a:p>
          <a:p>
            <a:r>
              <a:rPr kumimoji="1" lang="ja-JP" altLang="en-US" dirty="0" smtClean="0"/>
              <a:t>＜患者会の普及＞患者会そのものが存在して、維持されていることが大切である。そして、このような自助努力でもあるピアサポートの会が、どこの病院にもできてほしいと念願している。それには、その存在と価値を周知してもらうことが必要と考える。</a:t>
            </a:r>
            <a:endParaRPr kumimoji="1" lang="en-US" altLang="ja-JP" dirty="0" smtClean="0"/>
          </a:p>
          <a:p>
            <a:endParaRPr lang="en-US" altLang="ja-JP" dirty="0"/>
          </a:p>
          <a:p>
            <a:r>
              <a:rPr kumimoji="1" lang="ja-JP" altLang="en-US" dirty="0" smtClean="0"/>
              <a:t>＜参加者の多少＞参加者の多少に、悩むことがある。再度の参加のない人たちの意見を聴いたり、不参加の人たちの気持ちを知りたいとも思う。でも、参加数のみが問題ではなく、一人でも救える仲間ができる中身が大切と思う。</a:t>
            </a:r>
            <a:endParaRPr kumimoji="1" lang="en-US" altLang="ja-JP" dirty="0" smtClean="0"/>
          </a:p>
          <a:p>
            <a:endParaRPr lang="en-US" altLang="ja-JP" dirty="0"/>
          </a:p>
          <a:p>
            <a:r>
              <a:rPr kumimoji="1" lang="ja-JP" altLang="en-US" dirty="0" smtClean="0"/>
              <a:t>＜ライフマップへの対応＞入院患者への対応にもっと機会が欲しい、元気になった患者への対応も考えたい、</a:t>
            </a:r>
            <a:endParaRPr kumimoji="1" lang="en-US" altLang="ja-JP" dirty="0" smtClean="0"/>
          </a:p>
          <a:p>
            <a:r>
              <a:rPr lang="ja-JP" altLang="en-US" dirty="0" smtClean="0"/>
              <a:t>後遺症や社会復帰</a:t>
            </a:r>
            <a:r>
              <a:rPr lang="ja-JP" altLang="en-US" dirty="0"/>
              <a:t>へ</a:t>
            </a:r>
            <a:r>
              <a:rPr lang="ja-JP" altLang="en-US" dirty="0" smtClean="0"/>
              <a:t>の問題への対応も必要と考える。一方では、解決は自己の決心にあるとする、患者自身のライフマップへのどりょくを育成しようとしている。</a:t>
            </a:r>
            <a:endParaRPr lang="en-US" altLang="ja-JP" dirty="0" smtClean="0"/>
          </a:p>
          <a:p>
            <a:endParaRPr kumimoji="1" lang="en-US" altLang="ja-JP" dirty="0"/>
          </a:p>
          <a:p>
            <a:r>
              <a:rPr lang="ja-JP" altLang="en-US" dirty="0" smtClean="0"/>
              <a:t>＜病院への対応＞院内患者会の特質として、医療者側の理解が望まれ、出来うれば病院との一体化が望ましいとしている。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30</a:t>
            </a:fld>
            <a:endParaRPr kumimoji="1" lang="ja-JP" altLang="en-US"/>
          </a:p>
        </p:txBody>
      </p:sp>
    </p:spTree>
    <p:extLst>
      <p:ext uri="{BB962C8B-B14F-4D97-AF65-F5344CB8AC3E}">
        <p14:creationId xmlns:p14="http://schemas.microsoft.com/office/powerpoint/2010/main" val="2470973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院内患者会の必要性を認識し、その世話人の参加によって結成された</a:t>
            </a:r>
            <a:r>
              <a:rPr lang="en-US" altLang="ja-JP" dirty="0" err="1" smtClean="0"/>
              <a:t>HosPAC</a:t>
            </a:r>
            <a:r>
              <a:rPr lang="ja-JP" altLang="en-US" dirty="0" smtClean="0"/>
              <a:t>は、メンバーたる世話人からいくつかの要望が寄せられている。</a:t>
            </a:r>
            <a:endParaRPr lang="en-US" altLang="ja-JP" dirty="0" smtClean="0"/>
          </a:p>
          <a:p>
            <a:endParaRPr kumimoji="1" lang="en-US" altLang="ja-JP" dirty="0"/>
          </a:p>
          <a:p>
            <a:r>
              <a:rPr lang="ja-JP" altLang="en-US" dirty="0" smtClean="0"/>
              <a:t>＜対外的課題＞病院側の協力を得るパイプ役が、大きな課題である。そのために、医療者側への協力依頼の方法を工夫したり、患者会の効用を医療者に認知してもらう啓蒙活動が、望まれている。また、同じ院内にも、他の疾患の患者会ができるなどの運動で、連動した活動の出来ることが望まれており、入院患者対象の訪問患者会</a:t>
            </a:r>
            <a:endParaRPr lang="en-US" altLang="ja-JP" dirty="0" smtClean="0"/>
          </a:p>
          <a:p>
            <a:r>
              <a:rPr kumimoji="1" lang="ja-JP" altLang="en-US" dirty="0"/>
              <a:t>で活動の枠</a:t>
            </a:r>
            <a:r>
              <a:rPr kumimoji="1" lang="ja-JP" altLang="en-US" dirty="0" smtClean="0"/>
              <a:t>を</a:t>
            </a:r>
            <a:r>
              <a:rPr kumimoji="1" lang="ja-JP" altLang="en-US" dirty="0"/>
              <a:t>広げたいとも考えて</a:t>
            </a:r>
            <a:r>
              <a:rPr kumimoji="1" lang="ja-JP" altLang="en-US" dirty="0" smtClean="0"/>
              <a:t>いる。</a:t>
            </a:r>
            <a:endParaRPr kumimoji="1" lang="en-US" altLang="ja-JP" dirty="0" smtClean="0"/>
          </a:p>
          <a:p>
            <a:endParaRPr lang="en-US" altLang="ja-JP" dirty="0"/>
          </a:p>
          <a:p>
            <a:r>
              <a:rPr kumimoji="1" lang="ja-JP" altLang="en-US" dirty="0" smtClean="0"/>
              <a:t>＜対内的問題＞院内患者会での参加者の満足度を上げるための運営上の創意工夫の情報交換が必要であり、</a:t>
            </a:r>
            <a:endParaRPr kumimoji="1" lang="en-US" altLang="ja-JP" dirty="0" smtClean="0"/>
          </a:p>
          <a:p>
            <a:r>
              <a:rPr lang="ja-JP" altLang="en-US" dirty="0"/>
              <a:t>総会で</a:t>
            </a:r>
            <a:r>
              <a:rPr lang="ja-JP" altLang="en-US" dirty="0" smtClean="0"/>
              <a:t>の</a:t>
            </a:r>
            <a:r>
              <a:rPr lang="ja-JP" altLang="en-US" dirty="0"/>
              <a:t>世話人</a:t>
            </a:r>
            <a:r>
              <a:rPr lang="ja-JP" altLang="en-US" dirty="0" smtClean="0"/>
              <a:t>が</a:t>
            </a:r>
            <a:r>
              <a:rPr lang="ja-JP" altLang="en-US" dirty="0"/>
              <a:t>、もっと発言</a:t>
            </a:r>
            <a:r>
              <a:rPr lang="ja-JP" altLang="en-US" dirty="0" smtClean="0"/>
              <a:t>できる</a:t>
            </a:r>
            <a:r>
              <a:rPr lang="ja-JP" altLang="en-US" dirty="0"/>
              <a:t>ようにして</a:t>
            </a:r>
            <a:r>
              <a:rPr lang="ja-JP" altLang="en-US" dirty="0" smtClean="0"/>
              <a:t>ほしい。また、院内患者会の運営費用の工夫や他の病院患者受け入れなどの患者会の公開性についても、要望がある。</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31</a:t>
            </a:fld>
            <a:endParaRPr kumimoji="1" lang="ja-JP" altLang="en-US"/>
          </a:p>
        </p:txBody>
      </p:sp>
    </p:spTree>
    <p:extLst>
      <p:ext uri="{BB962C8B-B14F-4D97-AF65-F5344CB8AC3E}">
        <p14:creationId xmlns:p14="http://schemas.microsoft.com/office/powerpoint/2010/main" val="2593330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32</a:t>
            </a:fld>
            <a:endParaRPr kumimoji="1" lang="ja-JP" altLang="en-US"/>
          </a:p>
        </p:txBody>
      </p:sp>
    </p:spTree>
    <p:extLst>
      <p:ext uri="{BB962C8B-B14F-4D97-AF65-F5344CB8AC3E}">
        <p14:creationId xmlns:p14="http://schemas.microsoft.com/office/powerpoint/2010/main" val="186123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これらの患者会が、いつ頃から出来たのかを調べるのは困難なので、全国型と</a:t>
            </a:r>
            <a:r>
              <a:rPr kumimoji="1" lang="en-US" altLang="ja-JP" dirty="0" err="1" smtClean="0"/>
              <a:t>HosPAC</a:t>
            </a:r>
            <a:r>
              <a:rPr kumimoji="1" lang="ja-JP" altLang="en-US" dirty="0" smtClean="0"/>
              <a:t>ゆかりの院内患者会型の事例を、時系列で表してみた。</a:t>
            </a:r>
            <a:endParaRPr kumimoji="1" lang="en-US" altLang="ja-JP" dirty="0" smtClean="0"/>
          </a:p>
          <a:p>
            <a:endParaRPr lang="en-US" altLang="ja-JP" dirty="0"/>
          </a:p>
          <a:p>
            <a:r>
              <a:rPr kumimoji="1" lang="ja-JP" altLang="en-US" dirty="0" smtClean="0"/>
              <a:t>全国型が先行し、患者への啓蒙活動や提言活動の必要性から始まったものとみられる。１０年ほど遅れて、身近での患者同士の集まりへの要望から、院内患者会が始まっている。先行した患者会は、すずらん会や萌の会などに見られる地方で始まり、複数の病院を含む地域型へと展開されていって行っている。これらは、公開型が多く理想的でもある。その後生まれてきた」都心部での院内患者会は非公開が多く、患者会同士の連携の動きが見られない。</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4</a:t>
            </a:fld>
            <a:endParaRPr kumimoji="1" lang="ja-JP" altLang="en-US"/>
          </a:p>
        </p:txBody>
      </p:sp>
    </p:spTree>
    <p:extLst>
      <p:ext uri="{BB962C8B-B14F-4D97-AF65-F5344CB8AC3E}">
        <p14:creationId xmlns:p14="http://schemas.microsoft.com/office/powerpoint/2010/main" val="248332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ここから、アンケート結果の本論に入る。</a:t>
            </a:r>
            <a:endParaRPr kumimoji="1" lang="en-US" altLang="ja-JP" dirty="0" smtClean="0"/>
          </a:p>
          <a:p>
            <a:endParaRPr lang="en-US" altLang="ja-JP" dirty="0"/>
          </a:p>
          <a:p>
            <a:r>
              <a:rPr kumimoji="1" lang="ja-JP" altLang="en-US" dirty="0" smtClean="0"/>
              <a:t>　</a:t>
            </a:r>
            <a:endParaRPr kumimoji="1" lang="en-US" altLang="ja-JP" dirty="0" smtClean="0"/>
          </a:p>
          <a:p>
            <a:r>
              <a:rPr kumimoji="1" lang="ja-JP" altLang="en-US" dirty="0" smtClean="0"/>
              <a:t>　各院内患者会全体の状況と、各院内患者会の個々の状況とを見比べられるように、データを提示する。</a:t>
            </a:r>
            <a:endParaRPr kumimoji="1" lang="en-US" altLang="ja-JP" dirty="0" smtClean="0"/>
          </a:p>
          <a:p>
            <a:endParaRPr kumimoji="1" lang="en-US" altLang="ja-JP" dirty="0" smtClean="0"/>
          </a:p>
          <a:p>
            <a:r>
              <a:rPr kumimoji="1" lang="ja-JP" altLang="en-US" dirty="0" smtClean="0"/>
              <a:t>院内患者会は、開催頻度が高く、少人数で顔見知りになりやすく、同じ病院に掛っている患者同士の集まりである。　それ故に、重い疾病で心理的に孤立しがちな患者同士の日常的コミュニケーションへのニーズに応えることが出来る。</a:t>
            </a:r>
            <a:r>
              <a:rPr lang="ja-JP" altLang="en-US" dirty="0" smtClean="0"/>
              <a:t>言うなれば、誰でもが参加しやすい「おしゃべり会」に、その根底がある。</a:t>
            </a:r>
            <a:endParaRPr kumimoji="1" lang="en-US" altLang="ja-JP" dirty="0" smtClean="0"/>
          </a:p>
          <a:p>
            <a:endParaRPr lang="en-US" altLang="ja-JP" dirty="0"/>
          </a:p>
          <a:p>
            <a:r>
              <a:rPr kumimoji="1" lang="ja-JP" altLang="en-US" dirty="0" smtClean="0"/>
              <a:t>　この点を基盤として、リーダの考えや医療関係者との関係などによって、勉強会・講演会・相談会・娯楽会などが取り入れられてきている。</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5</a:t>
            </a:fld>
            <a:endParaRPr kumimoji="1" lang="ja-JP" altLang="en-US"/>
          </a:p>
        </p:txBody>
      </p:sp>
    </p:spTree>
    <p:extLst>
      <p:ext uri="{BB962C8B-B14F-4D97-AF65-F5344CB8AC3E}">
        <p14:creationId xmlns:p14="http://schemas.microsoft.com/office/powerpoint/2010/main" val="282466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99490" y="3257550"/>
            <a:ext cx="7330110" cy="3411900"/>
          </a:xfrm>
        </p:spPr>
        <p:txBody>
          <a:bodyPr/>
          <a:lstStyle/>
          <a:p>
            <a:r>
              <a:rPr kumimoji="1" lang="ja-JP" altLang="en-US" dirty="0" smtClean="0"/>
              <a:t>　院内患者会の本質は、やはり </a:t>
            </a:r>
            <a:r>
              <a:rPr kumimoji="1" lang="en-US" altLang="ja-JP" dirty="0" smtClean="0"/>
              <a:t>face to face  </a:t>
            </a:r>
            <a:r>
              <a:rPr kumimoji="1" lang="ja-JP" altLang="en-US" dirty="0" smtClean="0"/>
              <a:t>の語り合いであり、どの患者会も運営の中心に据えている。アンケートでは、その詳細を知ることはできないが、垣間見た印象では、世話人の努力が集結されている。</a:t>
            </a:r>
            <a:endParaRPr kumimoji="1" lang="en-US" altLang="ja-JP" dirty="0" smtClean="0"/>
          </a:p>
          <a:p>
            <a:endParaRPr lang="en-US" altLang="ja-JP" dirty="0"/>
          </a:p>
          <a:p>
            <a:r>
              <a:rPr kumimoji="1" lang="ja-JP" altLang="en-US" dirty="0" smtClean="0"/>
              <a:t>　おしゃべり会の中に、ミニレクチャー・帽子作り・余興・体操などの企画バラエティを豊かにする試みがある。</a:t>
            </a:r>
            <a:endParaRPr kumimoji="1" lang="en-US" altLang="ja-JP" dirty="0" smtClean="0"/>
          </a:p>
          <a:p>
            <a:endParaRPr lang="en-US" altLang="ja-JP" dirty="0"/>
          </a:p>
          <a:p>
            <a:r>
              <a:rPr kumimoji="1" lang="ja-JP" altLang="en-US" dirty="0" smtClean="0"/>
              <a:t>　参加者の様子もいろいろであり、医師が終始参加していたり看護師などが多数参加するところ、ちょこちょこと顔を出して励ますところ、医療者の参加がほとんどないところで</a:t>
            </a:r>
            <a:r>
              <a:rPr lang="ja-JP" altLang="en-US" dirty="0"/>
              <a:t>は</a:t>
            </a:r>
            <a:r>
              <a:rPr lang="ja-JP" altLang="en-US" dirty="0" smtClean="0"/>
              <a:t>、雰囲気も異なって来よう。</a:t>
            </a:r>
            <a:r>
              <a:rPr kumimoji="1" lang="ja-JP" altLang="en-US" dirty="0" smtClean="0"/>
              <a:t>　</a:t>
            </a:r>
            <a:endParaRPr kumimoji="1" lang="en-US" altLang="ja-JP" dirty="0" smtClean="0"/>
          </a:p>
          <a:p>
            <a:endParaRPr lang="en-US" altLang="ja-JP" dirty="0"/>
          </a:p>
          <a:p>
            <a:r>
              <a:rPr kumimoji="1" lang="ja-JP" altLang="en-US" dirty="0" smtClean="0"/>
              <a:t>　会場の選定も、雰囲気に大きな影響を齎す。参加人数の多少によって、己</a:t>
            </a:r>
            <a:r>
              <a:rPr kumimoji="1" lang="ja-JP" altLang="en-US" dirty="0" err="1" smtClean="0"/>
              <a:t>ずと</a:t>
            </a:r>
            <a:r>
              <a:rPr kumimoji="1" lang="ja-JP" altLang="en-US" dirty="0" smtClean="0"/>
              <a:t>制約も生じるが、病棟のカンファレンスルームだと、医療者の参加が容易となり、同時に入院中の患者の参加に、道が開ける。反面、イベントなどは困難になる。レセプションルーム・会議室・講堂・食堂などでは、またあり姿の違いがあろう。この点も、世話人の腕の見せ所でもあり、悩みでもある。</a:t>
            </a:r>
            <a:endParaRPr kumimoji="1" lang="en-US" altLang="ja-JP" dirty="0" smtClean="0"/>
          </a:p>
          <a:p>
            <a:endParaRPr lang="en-US" altLang="ja-JP" dirty="0"/>
          </a:p>
          <a:p>
            <a:r>
              <a:rPr kumimoji="1" lang="ja-JP" altLang="en-US" dirty="0" smtClean="0"/>
              <a:t>　おしゃべり会の流れでの食事会もあろうが、</a:t>
            </a:r>
            <a:r>
              <a:rPr lang="ja-JP" altLang="en-US" dirty="0" smtClean="0"/>
              <a:t>別途に定期的に食事会を開催して、違った雰囲気の工夫もされているところもある。</a:t>
            </a:r>
            <a:endParaRPr lang="en-US" altLang="ja-JP" dirty="0" smtClean="0"/>
          </a:p>
          <a:p>
            <a:endParaRPr kumimoji="1" lang="en-US" altLang="ja-JP" dirty="0"/>
          </a:p>
          <a:p>
            <a:r>
              <a:rPr kumimoji="1" lang="ja-JP" altLang="en-US" dirty="0" smtClean="0"/>
              <a:t>　講演中心の勉強会を、おしゃべり会と並行して年間計画を立てているところも多い。</a:t>
            </a:r>
            <a:endParaRPr kumimoji="1" lang="en-US" altLang="ja-JP" dirty="0" smtClean="0"/>
          </a:p>
          <a:p>
            <a:r>
              <a:rPr lang="ja-JP" altLang="en-US" dirty="0" smtClean="0"/>
              <a:t>総合型とあるのは、これらのすべてを盛り込まれた患者会で、地域での活動型の事例である。</a:t>
            </a:r>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6</a:t>
            </a:fld>
            <a:endParaRPr kumimoji="1" lang="ja-JP" altLang="en-US"/>
          </a:p>
        </p:txBody>
      </p:sp>
    </p:spTree>
    <p:extLst>
      <p:ext uri="{BB962C8B-B14F-4D97-AF65-F5344CB8AC3E}">
        <p14:creationId xmlns:p14="http://schemas.microsoft.com/office/powerpoint/2010/main" val="205865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各患者会別に、開催される患者会の形態を並べてみた図である。</a:t>
            </a:r>
            <a:endParaRPr kumimoji="1" lang="en-US" altLang="ja-JP" dirty="0" smtClean="0"/>
          </a:p>
          <a:p>
            <a:endParaRPr lang="en-US" altLang="ja-JP" dirty="0"/>
          </a:p>
          <a:p>
            <a:r>
              <a:rPr kumimoji="1" lang="ja-JP" altLang="en-US" dirty="0" smtClean="0"/>
              <a:t>　先にみたように、おしゃべり会の中身も多様であり、それらの詳細をアンケートではあまり開示されていない。　ただ、食事会を併記的に開催されていたり、講演を年間定期計画として患者会の幅を持たせている点は肯えよう。　特に、医療者を講演という形で、患者会に招聘するのは、医療者に患者会への関心を持ってもらうための一つの選択肢であろう。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7</a:t>
            </a:fld>
            <a:endParaRPr kumimoji="1" lang="ja-JP" altLang="en-US"/>
          </a:p>
        </p:txBody>
      </p:sp>
    </p:spTree>
    <p:extLst>
      <p:ext uri="{BB962C8B-B14F-4D97-AF65-F5344CB8AC3E}">
        <p14:creationId xmlns:p14="http://schemas.microsoft.com/office/powerpoint/2010/main" val="81854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鈴木信行氏は、「患者会は難しく考えず、まずやりたいと思う人</a:t>
            </a:r>
            <a:r>
              <a:rPr lang="ja-JP" altLang="en-US" dirty="0"/>
              <a:t>二人</a:t>
            </a:r>
            <a:r>
              <a:rPr lang="ja-JP" altLang="en-US" dirty="0" smtClean="0"/>
              <a:t>があれば始められますよ」と呼びかけている。とりわけ院内患者会では、参加する人の多少を論じるものでないとコメントがあったが、至言であろう。病院主催の場合には、往々にして参加人員数が問題視される背景は理解されようが、患者の立場からは、中身の問題と考えたい。</a:t>
            </a:r>
            <a:endParaRPr lang="en-US" altLang="ja-JP" dirty="0" smtClean="0"/>
          </a:p>
          <a:p>
            <a:endParaRPr kumimoji="1" lang="en-US" altLang="ja-JP" dirty="0"/>
          </a:p>
          <a:p>
            <a:r>
              <a:rPr lang="ja-JP" altLang="en-US" dirty="0" smtClean="0"/>
              <a:t>　そうは言っても、世話人の立場からすれば、参加者の多い少ないは、気になるところである。</a:t>
            </a:r>
            <a:endParaRPr lang="en-US" altLang="ja-JP" dirty="0" smtClean="0"/>
          </a:p>
          <a:p>
            <a:r>
              <a:rPr lang="ja-JP" altLang="en-US" dirty="0"/>
              <a:t>　</a:t>
            </a:r>
            <a:r>
              <a:rPr lang="ja-JP" altLang="en-US" dirty="0" smtClean="0"/>
              <a:t>①会の運営がまずいのではないだろうか。</a:t>
            </a:r>
            <a:endParaRPr lang="en-US" altLang="ja-JP" dirty="0" smtClean="0"/>
          </a:p>
          <a:p>
            <a:r>
              <a:rPr lang="ja-JP" altLang="en-US" dirty="0"/>
              <a:t>　</a:t>
            </a:r>
            <a:r>
              <a:rPr lang="ja-JP" altLang="en-US" dirty="0" smtClean="0"/>
              <a:t>②みんなに知ってもらっているのだろうか。</a:t>
            </a:r>
            <a:endParaRPr lang="en-US" altLang="ja-JP" dirty="0" smtClean="0"/>
          </a:p>
          <a:p>
            <a:endParaRPr lang="en-US" altLang="ja-JP" dirty="0"/>
          </a:p>
          <a:p>
            <a:r>
              <a:rPr lang="ja-JP" altLang="en-US" dirty="0" smtClean="0"/>
              <a:t>　ほとんどの患者会が、背景にある患者数の一割にも満たない参加数であるのは、このような会に興味のない患者が多くいるとも言える。しかし、病気になってみて仲間が欲しいと思った時に、参加できそうな患者会を探すのに苦労する人たちが多くいるのも、事実である。大切なことは、このような人たちに、「ここに患者会あり」と知ってもらうことである。外来待合室で、それらしき人を見つけても、簡単には声は掛けられない。</a:t>
            </a:r>
            <a:endParaRPr lang="en-US" altLang="ja-JP" dirty="0" smtClean="0"/>
          </a:p>
          <a:p>
            <a:endParaRPr lang="en-US" altLang="ja-JP" dirty="0"/>
          </a:p>
          <a:p>
            <a:r>
              <a:rPr lang="ja-JP" altLang="en-US" dirty="0" smtClean="0"/>
              <a:t>　世話人の皆さんが、いろいろと苦労されて工夫されている様子が、アンケートによく示されている。</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8</a:t>
            </a:fld>
            <a:endParaRPr kumimoji="1" lang="ja-JP" altLang="en-US"/>
          </a:p>
        </p:txBody>
      </p:sp>
    </p:spTree>
    <p:extLst>
      <p:ext uri="{BB962C8B-B14F-4D97-AF65-F5344CB8AC3E}">
        <p14:creationId xmlns:p14="http://schemas.microsoft.com/office/powerpoint/2010/main" val="84340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99490" y="3212970"/>
            <a:ext cx="7315200" cy="3564495"/>
          </a:xfrm>
        </p:spPr>
        <p:txBody>
          <a:bodyPr>
            <a:normAutofit fontScale="47500" lnSpcReduction="20000"/>
          </a:bodyPr>
          <a:lstStyle/>
          <a:p>
            <a:r>
              <a:rPr kumimoji="1" lang="ja-JP" altLang="en-US" sz="2300" dirty="0" smtClean="0">
                <a:latin typeface="+mn-ea"/>
              </a:rPr>
              <a:t>　患者会開催の案内に、世話人の皆さんが活用されている媒体の状況をグラフにしたものが、この図である。　これらの媒体は、不特定多数の対象者へのメッセージ伝達の常道である。　世話人の立場からすれば、たとえ同じ病院内にしても、</a:t>
            </a:r>
            <a:r>
              <a:rPr lang="ja-JP" altLang="en-US" sz="2300" dirty="0">
                <a:latin typeface="+mn-ea"/>
              </a:rPr>
              <a:t>血液腫瘍</a:t>
            </a:r>
            <a:r>
              <a:rPr lang="ja-JP" altLang="en-US" sz="2300" dirty="0" smtClean="0">
                <a:latin typeface="+mn-ea"/>
              </a:rPr>
              <a:t>の</a:t>
            </a:r>
            <a:r>
              <a:rPr lang="ja-JP" altLang="en-US" sz="2300" dirty="0">
                <a:latin typeface="+mn-ea"/>
              </a:rPr>
              <a:t>患者</a:t>
            </a:r>
            <a:r>
              <a:rPr lang="ja-JP" altLang="en-US" sz="2300" dirty="0" smtClean="0">
                <a:latin typeface="+mn-ea"/>
              </a:rPr>
              <a:t>を見つける</a:t>
            </a:r>
            <a:r>
              <a:rPr lang="ja-JP" altLang="en-US" sz="2300" dirty="0">
                <a:latin typeface="+mn-ea"/>
              </a:rPr>
              <a:t>方法</a:t>
            </a:r>
            <a:r>
              <a:rPr lang="ja-JP" altLang="en-US" sz="2300" dirty="0" smtClean="0">
                <a:latin typeface="+mn-ea"/>
              </a:rPr>
              <a:t>が</a:t>
            </a:r>
            <a:r>
              <a:rPr lang="ja-JP" altLang="en-US" sz="2300" dirty="0">
                <a:latin typeface="+mn-ea"/>
              </a:rPr>
              <a:t>ない</a:t>
            </a:r>
            <a:r>
              <a:rPr lang="ja-JP" altLang="en-US" sz="2300" dirty="0" smtClean="0">
                <a:latin typeface="+mn-ea"/>
              </a:rPr>
              <a:t>ので、このような方法に頼るのは、適切であろう。</a:t>
            </a:r>
            <a:endParaRPr lang="en-US" altLang="ja-JP" sz="2300" dirty="0" smtClean="0">
              <a:latin typeface="+mn-ea"/>
            </a:endParaRPr>
          </a:p>
          <a:p>
            <a:endParaRPr kumimoji="1" lang="en-US" altLang="ja-JP" sz="2300" dirty="0">
              <a:latin typeface="+mn-ea"/>
            </a:endParaRPr>
          </a:p>
          <a:p>
            <a:r>
              <a:rPr lang="ja-JP" altLang="en-US" sz="2300" dirty="0" smtClean="0">
                <a:latin typeface="+mn-ea"/>
              </a:rPr>
              <a:t>　ポスターは、各患者会でそれぞれに工夫されている。　このような</a:t>
            </a:r>
            <a:r>
              <a:rPr lang="en-US" altLang="ja-JP" sz="2300" dirty="0" err="1" smtClean="0">
                <a:latin typeface="+mn-ea"/>
              </a:rPr>
              <a:t>HosPAC</a:t>
            </a:r>
            <a:r>
              <a:rPr lang="ja-JP" altLang="en-US" sz="2300" dirty="0" smtClean="0">
                <a:latin typeface="+mn-ea"/>
              </a:rPr>
              <a:t>の場で、</a:t>
            </a:r>
            <a:r>
              <a:rPr kumimoji="1" lang="ja-JP" altLang="en-US" sz="2300" dirty="0" smtClean="0">
                <a:latin typeface="+mn-ea"/>
              </a:rPr>
              <a:t>お互いに効果的なポスター作製の情報交流をされるのも、いい機会であろう。</a:t>
            </a:r>
            <a:endParaRPr kumimoji="1" lang="en-US" altLang="ja-JP" sz="2300" dirty="0" smtClean="0">
              <a:latin typeface="+mn-ea"/>
            </a:endParaRPr>
          </a:p>
          <a:p>
            <a:r>
              <a:rPr lang="ja-JP" altLang="en-US" sz="2300" dirty="0">
                <a:latin typeface="+mn-ea"/>
              </a:rPr>
              <a:t>ポスター</a:t>
            </a:r>
            <a:r>
              <a:rPr lang="ja-JP" altLang="en-US" sz="2300" dirty="0" smtClean="0">
                <a:latin typeface="+mn-ea"/>
              </a:rPr>
              <a:t>の</a:t>
            </a:r>
            <a:r>
              <a:rPr lang="ja-JP" altLang="en-US" sz="2300" dirty="0">
                <a:latin typeface="+mn-ea"/>
              </a:rPr>
              <a:t>別の問題</a:t>
            </a:r>
            <a:r>
              <a:rPr lang="ja-JP" altLang="en-US" sz="2300" dirty="0" smtClean="0">
                <a:latin typeface="+mn-ea"/>
              </a:rPr>
              <a:t>は</a:t>
            </a:r>
            <a:r>
              <a:rPr lang="ja-JP" altLang="en-US" sz="2300" dirty="0">
                <a:latin typeface="+mn-ea"/>
              </a:rPr>
              <a:t>、</a:t>
            </a:r>
            <a:r>
              <a:rPr lang="ja-JP" altLang="en-US" sz="2300" dirty="0" smtClean="0">
                <a:latin typeface="+mn-ea"/>
              </a:rPr>
              <a:t>掲示場所の選択である。　病院内の記事には、病院当局の許可が必須である。　その上に、どの場所に掲示させてもらえるかが重要である。院内には、数々の掲示物があるので、埋没しないことと、最も効果的な場所への掲示の許可をもらえるかどうかも、キーファクターであろう。</a:t>
            </a:r>
            <a:endParaRPr lang="en-US" altLang="ja-JP" sz="2300" dirty="0" smtClean="0">
              <a:latin typeface="+mn-ea"/>
            </a:endParaRPr>
          </a:p>
          <a:p>
            <a:endParaRPr kumimoji="1" lang="en-US" altLang="ja-JP" sz="2300" dirty="0">
              <a:latin typeface="+mn-ea"/>
            </a:endParaRPr>
          </a:p>
          <a:p>
            <a:r>
              <a:rPr kumimoji="1" lang="ja-JP" altLang="en-US" sz="2300" dirty="0" smtClean="0">
                <a:latin typeface="+mn-ea"/>
              </a:rPr>
              <a:t>　チラシ・パンフレットは、ポスターと同様であるが、必要な患者や家族が持ち帰れるので、伝達の幅が広げられる利点がある。その反面、ポスターほど目立たないので、置き場所には一層に工夫が必要である。</a:t>
            </a:r>
            <a:endParaRPr kumimoji="1" lang="en-US" altLang="ja-JP" sz="2300" dirty="0" smtClean="0">
              <a:latin typeface="+mn-ea"/>
            </a:endParaRPr>
          </a:p>
          <a:p>
            <a:endParaRPr lang="en-US" altLang="ja-JP" sz="2300" dirty="0">
              <a:latin typeface="+mn-ea"/>
            </a:endParaRPr>
          </a:p>
          <a:p>
            <a:r>
              <a:rPr kumimoji="1" lang="ja-JP" altLang="en-US" sz="2300" dirty="0" smtClean="0">
                <a:latin typeface="+mn-ea"/>
              </a:rPr>
              <a:t>　ホームページは、患者会の活動をリアルタイムで、広く知らせるツールである。</a:t>
            </a:r>
            <a:endParaRPr kumimoji="1" lang="en-US" altLang="ja-JP" sz="2300" dirty="0" smtClean="0">
              <a:latin typeface="+mn-ea"/>
            </a:endParaRPr>
          </a:p>
          <a:p>
            <a:r>
              <a:rPr lang="ja-JP" altLang="en-US" sz="2300" dirty="0" smtClean="0">
                <a:latin typeface="+mn-ea"/>
              </a:rPr>
              <a:t>しかし、常に更新する必要があり、管理人への負荷は大きい。また、活用できる年齢層のギャップも問題になる。　反面、双方向的なコミュニケーションができるので、</a:t>
            </a:r>
            <a:r>
              <a:rPr kumimoji="1" lang="ja-JP" altLang="en-US" sz="2300" dirty="0" smtClean="0">
                <a:latin typeface="+mn-ea"/>
              </a:rPr>
              <a:t>多くの</a:t>
            </a:r>
            <a:r>
              <a:rPr kumimoji="1" lang="ja-JP" altLang="en-US" sz="2300" dirty="0">
                <a:latin typeface="+mn-ea"/>
              </a:rPr>
              <a:t>患者</a:t>
            </a:r>
            <a:r>
              <a:rPr kumimoji="1" lang="ja-JP" altLang="en-US" sz="2300" dirty="0" smtClean="0">
                <a:latin typeface="+mn-ea"/>
              </a:rPr>
              <a:t>仲間</a:t>
            </a:r>
            <a:r>
              <a:rPr kumimoji="1" lang="ja-JP" altLang="en-US" sz="2300" dirty="0">
                <a:latin typeface="+mn-ea"/>
              </a:rPr>
              <a:t>と</a:t>
            </a:r>
            <a:r>
              <a:rPr kumimoji="1" lang="ja-JP" altLang="en-US" sz="2300" dirty="0" smtClean="0">
                <a:latin typeface="+mn-ea"/>
              </a:rPr>
              <a:t>の</a:t>
            </a:r>
            <a:r>
              <a:rPr kumimoji="1" lang="ja-JP" altLang="en-US" sz="2300" dirty="0">
                <a:latin typeface="+mn-ea"/>
              </a:rPr>
              <a:t>常時</a:t>
            </a:r>
            <a:r>
              <a:rPr kumimoji="1" lang="ja-JP" altLang="en-US" sz="2300" dirty="0" smtClean="0">
                <a:latin typeface="+mn-ea"/>
              </a:rPr>
              <a:t>の情報交換ができる利点がある。</a:t>
            </a:r>
            <a:endParaRPr kumimoji="1" lang="en-US" altLang="ja-JP" sz="2300" dirty="0" smtClean="0">
              <a:latin typeface="+mn-ea"/>
            </a:endParaRPr>
          </a:p>
          <a:p>
            <a:endParaRPr lang="en-US" altLang="ja-JP" sz="2300" dirty="0">
              <a:latin typeface="+mn-ea"/>
            </a:endParaRPr>
          </a:p>
          <a:p>
            <a:r>
              <a:rPr kumimoji="1" lang="ja-JP" altLang="en-US" sz="2300" dirty="0" smtClean="0">
                <a:latin typeface="+mn-ea"/>
              </a:rPr>
              <a:t>　会報は、仲間の一体感を形成するのに、役立つ。しかし、その作成に労力を要し、また費用の点も考慮する必要がある。いずれは、</a:t>
            </a:r>
            <a:r>
              <a:rPr lang="ja-JP" altLang="en-US" sz="2300" dirty="0" smtClean="0">
                <a:latin typeface="+mn-ea"/>
              </a:rPr>
              <a:t>ホームページなど電子</a:t>
            </a:r>
            <a:r>
              <a:rPr lang="ja-JP" altLang="en-US" sz="2300" dirty="0">
                <a:latin typeface="+mn-ea"/>
              </a:rPr>
              <a:t>ツール</a:t>
            </a:r>
            <a:r>
              <a:rPr lang="ja-JP" altLang="en-US" sz="2300" dirty="0" smtClean="0">
                <a:latin typeface="+mn-ea"/>
              </a:rPr>
              <a:t>に</a:t>
            </a:r>
            <a:r>
              <a:rPr lang="ja-JP" altLang="en-US" sz="2300" dirty="0">
                <a:latin typeface="+mn-ea"/>
              </a:rPr>
              <a:t>置き換わってゆく</a:t>
            </a:r>
            <a:r>
              <a:rPr lang="ja-JP" altLang="en-US" sz="2300" dirty="0" smtClean="0">
                <a:latin typeface="+mn-ea"/>
              </a:rPr>
              <a:t>だろう。</a:t>
            </a:r>
            <a:endParaRPr lang="en-US" altLang="ja-JP" sz="2300" dirty="0" smtClean="0">
              <a:latin typeface="+mn-ea"/>
            </a:endParaRPr>
          </a:p>
          <a:p>
            <a:endParaRPr lang="en-US" altLang="ja-JP" sz="2300" dirty="0">
              <a:latin typeface="+mn-ea"/>
            </a:endParaRPr>
          </a:p>
          <a:p>
            <a:r>
              <a:rPr lang="ja-JP" altLang="en-US" sz="2300" dirty="0" smtClean="0">
                <a:latin typeface="+mn-ea"/>
              </a:rPr>
              <a:t>　病院のホームページに患者会の案内を掲載する流れがある。　病院がその患者会を認知している証であり、内外からの患者会への信頼が高まる。増えてほしいと思う。</a:t>
            </a:r>
            <a:endParaRPr lang="en-US" altLang="ja-JP" sz="2300" dirty="0" smtClean="0">
              <a:latin typeface="+mn-ea"/>
            </a:endParaRPr>
          </a:p>
          <a:p>
            <a:endParaRPr kumimoji="1" lang="en-US" altLang="ja-JP" dirty="0"/>
          </a:p>
          <a:p>
            <a:r>
              <a:rPr lang="ja-JP" altLang="en-US" dirty="0" smtClean="0"/>
              <a:t>　</a:t>
            </a:r>
            <a:endParaRPr kumimoji="1" lang="en-US" altLang="ja-JP" dirty="0" smtClean="0"/>
          </a:p>
          <a:p>
            <a:r>
              <a:rPr lang="ja-JP" altLang="en-US" dirty="0" smtClean="0"/>
              <a:t>　</a:t>
            </a:r>
            <a:endParaRPr lang="en-US" altLang="ja-JP" dirty="0" smtClean="0"/>
          </a:p>
          <a:p>
            <a:r>
              <a:rPr lang="ja-JP" altLang="en-US" dirty="0"/>
              <a:t>　</a:t>
            </a:r>
            <a:endParaRPr lang="en-US" altLang="ja-JP" dirty="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14805A6-43FD-4B71-B9AF-A8D6B8A6BF63}" type="slidenum">
              <a:rPr kumimoji="1" lang="ja-JP" altLang="en-US" smtClean="0"/>
              <a:t>9</a:t>
            </a:fld>
            <a:endParaRPr kumimoji="1" lang="ja-JP" altLang="en-US"/>
          </a:p>
        </p:txBody>
      </p:sp>
    </p:spTree>
    <p:extLst>
      <p:ext uri="{BB962C8B-B14F-4D97-AF65-F5344CB8AC3E}">
        <p14:creationId xmlns:p14="http://schemas.microsoft.com/office/powerpoint/2010/main" val="282440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3D7206A-4E56-4AD3-B05C-84BBFD012A1B}" type="datetimeFigureOut">
              <a:rPr kumimoji="1" lang="ja-JP" altLang="en-US" smtClean="0"/>
              <a:t>2011/11/6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234CE4-7690-445E-AE33-55F56183C485}" type="slidenum">
              <a:rPr kumimoji="1" lang="ja-JP" altLang="en-US" smtClean="0"/>
              <a:t>‹#›</a:t>
            </a:fld>
            <a:endParaRPr kumimoji="1" lang="ja-JP" altLang="en-US"/>
          </a:p>
        </p:txBody>
      </p:sp>
    </p:spTree>
    <p:extLst>
      <p:ext uri="{BB962C8B-B14F-4D97-AF65-F5344CB8AC3E}">
        <p14:creationId xmlns:p14="http://schemas.microsoft.com/office/powerpoint/2010/main" val="376013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D7206A-4E56-4AD3-B05C-84BBFD012A1B}" type="datetimeFigureOut">
              <a:rPr kumimoji="1" lang="ja-JP" altLang="en-US" smtClean="0"/>
              <a:t>2011/11/6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234CE4-7690-445E-AE33-55F56183C485}" type="slidenum">
              <a:rPr kumimoji="1" lang="ja-JP" altLang="en-US" smtClean="0"/>
              <a:t>‹#›</a:t>
            </a:fld>
            <a:endParaRPr kumimoji="1" lang="ja-JP" altLang="en-US"/>
          </a:p>
        </p:txBody>
      </p:sp>
    </p:spTree>
    <p:extLst>
      <p:ext uri="{BB962C8B-B14F-4D97-AF65-F5344CB8AC3E}">
        <p14:creationId xmlns:p14="http://schemas.microsoft.com/office/powerpoint/2010/main" val="117208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D7206A-4E56-4AD3-B05C-84BBFD012A1B}" type="datetimeFigureOut">
              <a:rPr kumimoji="1" lang="ja-JP" altLang="en-US" smtClean="0"/>
              <a:t>2011/11/6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234CE4-7690-445E-AE33-55F56183C485}" type="slidenum">
              <a:rPr kumimoji="1" lang="ja-JP" altLang="en-US" smtClean="0"/>
              <a:t>‹#›</a:t>
            </a:fld>
            <a:endParaRPr kumimoji="1" lang="ja-JP" altLang="en-US"/>
          </a:p>
        </p:txBody>
      </p:sp>
    </p:spTree>
    <p:extLst>
      <p:ext uri="{BB962C8B-B14F-4D97-AF65-F5344CB8AC3E}">
        <p14:creationId xmlns:p14="http://schemas.microsoft.com/office/powerpoint/2010/main" val="183176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D7206A-4E56-4AD3-B05C-84BBFD012A1B}" type="datetimeFigureOut">
              <a:rPr kumimoji="1" lang="ja-JP" altLang="en-US" smtClean="0"/>
              <a:t>2011/11/6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234CE4-7690-445E-AE33-55F56183C485}" type="slidenum">
              <a:rPr kumimoji="1" lang="ja-JP" altLang="en-US" smtClean="0"/>
              <a:t>‹#›</a:t>
            </a:fld>
            <a:endParaRPr kumimoji="1" lang="ja-JP" altLang="en-US"/>
          </a:p>
        </p:txBody>
      </p:sp>
    </p:spTree>
    <p:extLst>
      <p:ext uri="{BB962C8B-B14F-4D97-AF65-F5344CB8AC3E}">
        <p14:creationId xmlns:p14="http://schemas.microsoft.com/office/powerpoint/2010/main" val="4934037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3D7206A-4E56-4AD3-B05C-84BBFD012A1B}" type="datetimeFigureOut">
              <a:rPr kumimoji="1" lang="ja-JP" altLang="en-US" smtClean="0"/>
              <a:t>2011/11/6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234CE4-7690-445E-AE33-55F56183C485}" type="slidenum">
              <a:rPr kumimoji="1" lang="ja-JP" altLang="en-US" smtClean="0"/>
              <a:t>‹#›</a:t>
            </a:fld>
            <a:endParaRPr kumimoji="1" lang="ja-JP" altLang="en-US"/>
          </a:p>
        </p:txBody>
      </p:sp>
    </p:spTree>
    <p:extLst>
      <p:ext uri="{BB962C8B-B14F-4D97-AF65-F5344CB8AC3E}">
        <p14:creationId xmlns:p14="http://schemas.microsoft.com/office/powerpoint/2010/main" val="323590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3D7206A-4E56-4AD3-B05C-84BBFD012A1B}" type="datetimeFigureOut">
              <a:rPr kumimoji="1" lang="ja-JP" altLang="en-US" smtClean="0"/>
              <a:t>2011/11/6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234CE4-7690-445E-AE33-55F56183C485}" type="slidenum">
              <a:rPr kumimoji="1" lang="ja-JP" altLang="en-US" smtClean="0"/>
              <a:t>‹#›</a:t>
            </a:fld>
            <a:endParaRPr kumimoji="1" lang="ja-JP" altLang="en-US"/>
          </a:p>
        </p:txBody>
      </p:sp>
    </p:spTree>
    <p:extLst>
      <p:ext uri="{BB962C8B-B14F-4D97-AF65-F5344CB8AC3E}">
        <p14:creationId xmlns:p14="http://schemas.microsoft.com/office/powerpoint/2010/main" val="61460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3D7206A-4E56-4AD3-B05C-84BBFD012A1B}" type="datetimeFigureOut">
              <a:rPr kumimoji="1" lang="ja-JP" altLang="en-US" smtClean="0"/>
              <a:t>2011/11/6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A234CE4-7690-445E-AE33-55F56183C485}" type="slidenum">
              <a:rPr kumimoji="1" lang="ja-JP" altLang="en-US" smtClean="0"/>
              <a:t>‹#›</a:t>
            </a:fld>
            <a:endParaRPr kumimoji="1" lang="ja-JP" altLang="en-US"/>
          </a:p>
        </p:txBody>
      </p:sp>
    </p:spTree>
    <p:extLst>
      <p:ext uri="{BB962C8B-B14F-4D97-AF65-F5344CB8AC3E}">
        <p14:creationId xmlns:p14="http://schemas.microsoft.com/office/powerpoint/2010/main" val="222065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3D7206A-4E56-4AD3-B05C-84BBFD012A1B}" type="datetimeFigureOut">
              <a:rPr kumimoji="1" lang="ja-JP" altLang="en-US" smtClean="0"/>
              <a:t>2011/11/6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A234CE4-7690-445E-AE33-55F56183C485}" type="slidenum">
              <a:rPr kumimoji="1" lang="ja-JP" altLang="en-US" smtClean="0"/>
              <a:t>‹#›</a:t>
            </a:fld>
            <a:endParaRPr kumimoji="1" lang="ja-JP" altLang="en-US"/>
          </a:p>
        </p:txBody>
      </p:sp>
    </p:spTree>
    <p:extLst>
      <p:ext uri="{BB962C8B-B14F-4D97-AF65-F5344CB8AC3E}">
        <p14:creationId xmlns:p14="http://schemas.microsoft.com/office/powerpoint/2010/main" val="137236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3D7206A-4E56-4AD3-B05C-84BBFD012A1B}" type="datetimeFigureOut">
              <a:rPr kumimoji="1" lang="ja-JP" altLang="en-US" smtClean="0"/>
              <a:t>2011/11/6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A234CE4-7690-445E-AE33-55F56183C485}" type="slidenum">
              <a:rPr kumimoji="1" lang="ja-JP" altLang="en-US" smtClean="0"/>
              <a:t>‹#›</a:t>
            </a:fld>
            <a:endParaRPr kumimoji="1" lang="ja-JP" altLang="en-US"/>
          </a:p>
        </p:txBody>
      </p:sp>
    </p:spTree>
    <p:extLst>
      <p:ext uri="{BB962C8B-B14F-4D97-AF65-F5344CB8AC3E}">
        <p14:creationId xmlns:p14="http://schemas.microsoft.com/office/powerpoint/2010/main" val="150962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3D7206A-4E56-4AD3-B05C-84BBFD012A1B}" type="datetimeFigureOut">
              <a:rPr kumimoji="1" lang="ja-JP" altLang="en-US" smtClean="0"/>
              <a:t>2011/11/6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234CE4-7690-445E-AE33-55F56183C485}" type="slidenum">
              <a:rPr kumimoji="1" lang="ja-JP" altLang="en-US" smtClean="0"/>
              <a:t>‹#›</a:t>
            </a:fld>
            <a:endParaRPr kumimoji="1" lang="ja-JP" altLang="en-US"/>
          </a:p>
        </p:txBody>
      </p:sp>
    </p:spTree>
    <p:extLst>
      <p:ext uri="{BB962C8B-B14F-4D97-AF65-F5344CB8AC3E}">
        <p14:creationId xmlns:p14="http://schemas.microsoft.com/office/powerpoint/2010/main" val="141910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3D7206A-4E56-4AD3-B05C-84BBFD012A1B}" type="datetimeFigureOut">
              <a:rPr kumimoji="1" lang="ja-JP" altLang="en-US" smtClean="0"/>
              <a:t>2011/11/6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234CE4-7690-445E-AE33-55F56183C485}" type="slidenum">
              <a:rPr kumimoji="1" lang="ja-JP" altLang="en-US" smtClean="0"/>
              <a:t>‹#›</a:t>
            </a:fld>
            <a:endParaRPr kumimoji="1" lang="ja-JP" altLang="en-US"/>
          </a:p>
        </p:txBody>
      </p:sp>
    </p:spTree>
    <p:extLst>
      <p:ext uri="{BB962C8B-B14F-4D97-AF65-F5344CB8AC3E}">
        <p14:creationId xmlns:p14="http://schemas.microsoft.com/office/powerpoint/2010/main" val="267709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7206A-4E56-4AD3-B05C-84BBFD012A1B}" type="datetimeFigureOut">
              <a:rPr kumimoji="1" lang="ja-JP" altLang="en-US" smtClean="0"/>
              <a:t>2011/11/6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34CE4-7690-445E-AE33-55F56183C485}" type="slidenum">
              <a:rPr kumimoji="1" lang="ja-JP" altLang="en-US" smtClean="0"/>
              <a:t>‹#›</a:t>
            </a:fld>
            <a:endParaRPr kumimoji="1" lang="ja-JP" altLang="en-US"/>
          </a:p>
        </p:txBody>
      </p:sp>
    </p:spTree>
    <p:extLst>
      <p:ext uri="{BB962C8B-B14F-4D97-AF65-F5344CB8AC3E}">
        <p14:creationId xmlns:p14="http://schemas.microsoft.com/office/powerpoint/2010/main" val="3539792881"/>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9.xml"/><Relationship Id="rId5" Type="http://schemas.microsoft.com/office/2007/relationships/hdphoto" Target="../media/hdphoto1.wdp"/><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8.jpeg"/><Relationship Id="rId3" Type="http://schemas.openxmlformats.org/officeDocument/2006/relationships/image" Target="../media/image9.png"/><Relationship Id="rId7" Type="http://schemas.openxmlformats.org/officeDocument/2006/relationships/image" Target="../media/image14.jpeg"/><Relationship Id="rId12" Type="http://schemas.microsoft.com/office/2007/relationships/hdphoto" Target="../media/hdphoto3.wdp"/><Relationship Id="rId2" Type="http://schemas.openxmlformats.org/officeDocument/2006/relationships/notesSlide" Target="../notesSlides/notesSlide22.xml"/><Relationship Id="rId16" Type="http://schemas.microsoft.com/office/2007/relationships/hdphoto" Target="../media/hdphoto5.wdp"/><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image" Target="../media/image12.jpeg"/><Relationship Id="rId15" Type="http://schemas.openxmlformats.org/officeDocument/2006/relationships/image" Target="../media/image19.jpeg"/><Relationship Id="rId10" Type="http://schemas.microsoft.com/office/2007/relationships/hdphoto" Target="../media/hdphoto2.wdp"/><Relationship Id="rId4" Type="http://schemas.openxmlformats.org/officeDocument/2006/relationships/image" Target="../media/image11.wmf"/><Relationship Id="rId9" Type="http://schemas.openxmlformats.org/officeDocument/2006/relationships/image" Target="../media/image16.jpeg"/><Relationship Id="rId14" Type="http://schemas.microsoft.com/office/2007/relationships/hdphoto" Target="../media/hdphoto4.wdp"/></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1.wmf"/><Relationship Id="rId7" Type="http://schemas.openxmlformats.org/officeDocument/2006/relationships/image" Target="../media/image21.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0.jpeg"/><Relationship Id="rId4" Type="http://schemas.openxmlformats.org/officeDocument/2006/relationships/image" Target="../media/image9.png"/><Relationship Id="rId9"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tmp"/></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jpeg"/><Relationship Id="rId7" Type="http://schemas.openxmlformats.org/officeDocument/2006/relationships/diagramColors" Target="../diagrams/colors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9.png"/><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NABE\Documents\HosPAC\ロゴ決定版logo－kanse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72" y="4632968"/>
            <a:ext cx="1591444" cy="214121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198312" y="287855"/>
            <a:ext cx="8849965" cy="2448272"/>
          </a:xfrm>
          <a:solidFill>
            <a:schemeClr val="accent6">
              <a:lumMod val="20000"/>
              <a:lumOff val="80000"/>
            </a:schemeClr>
          </a:solidFill>
          <a:ln>
            <a:noFill/>
            <a:prstDash val="sysDash"/>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院内患者会運営</a:t>
            </a:r>
            <a:r>
              <a:rPr kumimoji="1"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kumimoji="1" lang="ja-JP" alt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状況と課題</a:t>
            </a:r>
            <a:endParaRPr kumimoji="1" lang="ja-JP" alt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サブタイトル 2"/>
          <p:cNvSpPr>
            <a:spLocks noGrp="1"/>
          </p:cNvSpPr>
          <p:nvPr>
            <p:ph type="subTitle" idx="1"/>
          </p:nvPr>
        </p:nvSpPr>
        <p:spPr>
          <a:xfrm>
            <a:off x="539440" y="5301260"/>
            <a:ext cx="6440760" cy="1080170"/>
          </a:xfrm>
        </p:spPr>
        <p:style>
          <a:lnRef idx="1">
            <a:schemeClr val="accent5"/>
          </a:lnRef>
          <a:fillRef idx="2">
            <a:schemeClr val="accent5"/>
          </a:fillRef>
          <a:effectRef idx="1">
            <a:schemeClr val="accent5"/>
          </a:effectRef>
          <a:fontRef idx="minor">
            <a:schemeClr val="dk1"/>
          </a:fontRef>
        </p:style>
        <p:txBody>
          <a:bodyPr>
            <a:noAutofit/>
          </a:bodyPr>
          <a:lstStyle/>
          <a:p>
            <a:r>
              <a:rPr kumimoji="1" lang="ja-JP" altLang="en-US" dirty="0" smtClean="0"/>
              <a:t>アンケート調査報告（その２）</a:t>
            </a:r>
            <a:endParaRPr kumimoji="1" lang="en-US" altLang="ja-JP" dirty="0" smtClean="0"/>
          </a:p>
          <a:p>
            <a:r>
              <a:rPr kumimoji="1" lang="ja-JP" altLang="en-US" sz="2400" dirty="0" smtClean="0"/>
              <a:t>第１０回ＨｏｓＰＡＣ総会発表</a:t>
            </a:r>
            <a:endParaRPr kumimoji="1" lang="en-US" altLang="ja-JP" sz="2400" dirty="0" smtClean="0"/>
          </a:p>
          <a:p>
            <a:pPr algn="r"/>
            <a:r>
              <a:rPr lang="en-US" altLang="ja-JP" sz="2400" dirty="0"/>
              <a:t>2011/11/05</a:t>
            </a:r>
          </a:p>
          <a:p>
            <a:pPr algn="r"/>
            <a:endParaRPr lang="en-US" altLang="ja-JP" sz="2400" dirty="0" smtClean="0"/>
          </a:p>
          <a:p>
            <a:pPr algn="r"/>
            <a:endParaRPr lang="en-US" altLang="ja-JP" sz="2400" dirty="0" smtClean="0"/>
          </a:p>
          <a:p>
            <a:pPr algn="r"/>
            <a:endParaRPr lang="en-US" altLang="ja-JP" sz="2400" dirty="0" smtClean="0"/>
          </a:p>
          <a:p>
            <a:pPr algn="r"/>
            <a:endParaRPr lang="en-US" altLang="ja-JP" sz="2400" dirty="0"/>
          </a:p>
          <a:p>
            <a:endParaRPr kumimoji="1" lang="en-US" altLang="ja-JP" sz="2000" dirty="0" smtClean="0">
              <a:latin typeface="+mn-ea"/>
            </a:endParaRPr>
          </a:p>
          <a:p>
            <a:endParaRPr kumimoji="1" lang="ja-JP" altLang="en-US" sz="2400" dirty="0"/>
          </a:p>
        </p:txBody>
      </p:sp>
      <p:sp>
        <p:nvSpPr>
          <p:cNvPr id="4" name="テキスト ボックス 3"/>
          <p:cNvSpPr txBox="1"/>
          <p:nvPr/>
        </p:nvSpPr>
        <p:spPr>
          <a:xfrm>
            <a:off x="241523" y="3656398"/>
            <a:ext cx="8209140" cy="461665"/>
          </a:xfrm>
          <a:prstGeom prst="rect">
            <a:avLst/>
          </a:prstGeom>
          <a:noFill/>
        </p:spPr>
        <p:txBody>
          <a:bodyPr wrap="square" rtlCol="0">
            <a:spAutoFit/>
          </a:bodyPr>
          <a:lstStyle/>
          <a:p>
            <a:r>
              <a:rPr kumimoji="1" lang="en-US" altLang="ja-JP" sz="2400" b="1" dirty="0" smtClean="0">
                <a:latin typeface="+mn-ea"/>
              </a:rPr>
              <a:t>2008</a:t>
            </a:r>
            <a:r>
              <a:rPr kumimoji="1" lang="ja-JP" altLang="en-US" sz="2400" b="1" dirty="0" smtClean="0">
                <a:latin typeface="+mn-ea"/>
              </a:rPr>
              <a:t>年</a:t>
            </a:r>
            <a:r>
              <a:rPr kumimoji="1" lang="en-US" altLang="ja-JP" sz="2400" b="1" dirty="0" smtClean="0">
                <a:latin typeface="+mn-ea"/>
              </a:rPr>
              <a:t>【</a:t>
            </a:r>
            <a:r>
              <a:rPr kumimoji="1" lang="ja-JP" altLang="en-US" sz="2400" b="1" dirty="0" smtClean="0">
                <a:latin typeface="+mn-ea"/>
              </a:rPr>
              <a:t>患者会の後継者問題と運営対処</a:t>
            </a:r>
            <a:r>
              <a:rPr kumimoji="1" lang="en-US" altLang="ja-JP" sz="2400" b="1" dirty="0" smtClean="0">
                <a:latin typeface="+mn-ea"/>
              </a:rPr>
              <a:t>】</a:t>
            </a:r>
            <a:r>
              <a:rPr kumimoji="1" lang="ja-JP" altLang="en-US" sz="2400" b="1" dirty="0" smtClean="0">
                <a:latin typeface="+mn-ea"/>
              </a:rPr>
              <a:t>の討論を冊子配布</a:t>
            </a:r>
            <a:endParaRPr kumimoji="1" lang="ja-JP" altLang="en-US" sz="2400" b="1" dirty="0">
              <a:latin typeface="+mn-ea"/>
            </a:endParaRPr>
          </a:p>
        </p:txBody>
      </p:sp>
      <p:sp>
        <p:nvSpPr>
          <p:cNvPr id="5" name="テキスト ボックス 4"/>
          <p:cNvSpPr txBox="1"/>
          <p:nvPr/>
        </p:nvSpPr>
        <p:spPr>
          <a:xfrm>
            <a:off x="241524" y="4369798"/>
            <a:ext cx="8137130" cy="461665"/>
          </a:xfrm>
          <a:prstGeom prst="rect">
            <a:avLst/>
          </a:prstGeom>
          <a:noFill/>
        </p:spPr>
        <p:txBody>
          <a:bodyPr wrap="square" rtlCol="0">
            <a:spAutoFit/>
          </a:bodyPr>
          <a:lstStyle/>
          <a:p>
            <a:r>
              <a:rPr kumimoji="1" lang="en-US" altLang="ja-JP" sz="2400" b="1" dirty="0" smtClean="0">
                <a:latin typeface="+mn-ea"/>
              </a:rPr>
              <a:t>2009</a:t>
            </a:r>
            <a:r>
              <a:rPr kumimoji="1" lang="ja-JP" altLang="en-US" sz="2400" b="1" dirty="0" smtClean="0">
                <a:latin typeface="+mn-ea"/>
              </a:rPr>
              <a:t>年</a:t>
            </a:r>
            <a:r>
              <a:rPr kumimoji="1" lang="en-US" altLang="ja-JP" sz="2400" b="1" dirty="0" smtClean="0"/>
              <a:t>【</a:t>
            </a:r>
            <a:r>
              <a:rPr kumimoji="1" lang="ja-JP" altLang="en-US" sz="2400" b="1" dirty="0" smtClean="0"/>
              <a:t>患者会と医療者とのパートナーシップ</a:t>
            </a:r>
            <a:r>
              <a:rPr kumimoji="1" lang="en-US" altLang="ja-JP" sz="2400" b="1" dirty="0" smtClean="0"/>
              <a:t>】</a:t>
            </a:r>
            <a:r>
              <a:rPr kumimoji="1" lang="ja-JP" altLang="en-US" sz="2400" b="1" dirty="0" smtClean="0"/>
              <a:t>アンケート調査</a:t>
            </a:r>
            <a:endParaRPr kumimoji="1" lang="ja-JP" altLang="en-US" sz="2400" b="1" dirty="0"/>
          </a:p>
        </p:txBody>
      </p:sp>
      <p:sp>
        <p:nvSpPr>
          <p:cNvPr id="6" name="テキスト ボックス 5"/>
          <p:cNvSpPr txBox="1"/>
          <p:nvPr/>
        </p:nvSpPr>
        <p:spPr>
          <a:xfrm>
            <a:off x="241524" y="3028304"/>
            <a:ext cx="8723086" cy="400110"/>
          </a:xfrm>
          <a:prstGeom prst="rect">
            <a:avLst/>
          </a:prstGeom>
          <a:noFill/>
        </p:spPr>
        <p:txBody>
          <a:bodyPr wrap="square" rtlCol="0">
            <a:spAutoFit/>
          </a:bodyPr>
          <a:lstStyle/>
          <a:p>
            <a:r>
              <a:rPr kumimoji="1" lang="ja-JP" altLang="en-US" sz="2000" b="1" dirty="0" smtClean="0"/>
              <a:t>今までに </a:t>
            </a:r>
            <a:r>
              <a:rPr kumimoji="1" lang="en-US" altLang="ja-JP" sz="2000" b="1" dirty="0" err="1" smtClean="0"/>
              <a:t>HosPAC</a:t>
            </a:r>
            <a:r>
              <a:rPr kumimoji="1" lang="ja-JP" altLang="en-US" sz="2000" b="1" dirty="0" smtClean="0"/>
              <a:t>　として メンバーの思いと活動の一端を資料に纏めてきました　</a:t>
            </a:r>
            <a:endParaRPr kumimoji="1" lang="ja-JP" altLang="en-US" sz="2000" b="1" dirty="0"/>
          </a:p>
        </p:txBody>
      </p:sp>
    </p:spTree>
    <p:extLst>
      <p:ext uri="{BB962C8B-B14F-4D97-AF65-F5344CB8AC3E}">
        <p14:creationId xmlns:p14="http://schemas.microsoft.com/office/powerpoint/2010/main" val="2129578314"/>
      </p:ext>
    </p:extLst>
  </p:cSld>
  <p:clrMapOvr>
    <a:masterClrMapping/>
  </p:clrMapOvr>
  <mc:AlternateContent xmlns:mc="http://schemas.openxmlformats.org/markup-compatibility/2006" xmlns:p14="http://schemas.microsoft.com/office/powerpoint/2010/main">
    <mc:Choice Requires="p14">
      <p:transition spd="slow" p14:dur="3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childTnLst>
                          </p:cTn>
                        </p:par>
                        <p:par>
                          <p:cTn id="8" fill="hold">
                            <p:stCondLst>
                              <p:cond delay="3000"/>
                            </p:stCondLst>
                            <p:childTnLst>
                              <p:par>
                                <p:cTn id="9" presetID="2" presetClass="entr" presetSubtype="4"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7000"/>
                            </p:stCondLst>
                            <p:childTnLst>
                              <p:par>
                                <p:cTn id="14" presetID="2" presetClass="entr" presetSubtype="4"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3000" fill="hold"/>
                                        <p:tgtEl>
                                          <p:spTgt spid="5"/>
                                        </p:tgtEl>
                                        <p:attrNameLst>
                                          <p:attrName>ppt_x</p:attrName>
                                        </p:attrNameLst>
                                      </p:cBhvr>
                                      <p:tavLst>
                                        <p:tav tm="0">
                                          <p:val>
                                            <p:strVal val="#ppt_x"/>
                                          </p:val>
                                        </p:tav>
                                        <p:tav tm="100000">
                                          <p:val>
                                            <p:strVal val="#ppt_x"/>
                                          </p:val>
                                        </p:tav>
                                      </p:tavLst>
                                    </p:anim>
                                    <p:anim calcmode="lin" valueType="num">
                                      <p:cBhvr additive="base">
                                        <p:cTn id="17" dur="30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1000"/>
                            </p:stCondLst>
                            <p:childTnLst>
                              <p:par>
                                <p:cTn id="19" presetID="53" presetClass="entr" presetSubtype="16" fill="hold" grpId="0" nodeType="afterEffect">
                                  <p:stCondLst>
                                    <p:cond delay="500"/>
                                  </p:stCondLst>
                                  <p:childTnLst>
                                    <p:set>
                                      <p:cBhvr>
                                        <p:cTn id="20" dur="1" fill="hold">
                                          <p:stCondLst>
                                            <p:cond delay="0"/>
                                          </p:stCondLst>
                                        </p:cTn>
                                        <p:tgtEl>
                                          <p:spTgt spid="3">
                                            <p:bg/>
                                          </p:spTgt>
                                        </p:tgtEl>
                                        <p:attrNameLst>
                                          <p:attrName>style.visibility</p:attrName>
                                        </p:attrNameLst>
                                      </p:cBhvr>
                                      <p:to>
                                        <p:strVal val="visible"/>
                                      </p:to>
                                    </p:set>
                                    <p:anim calcmode="lin" valueType="num">
                                      <p:cBhvr>
                                        <p:cTn id="21" dur="2000" fill="hold"/>
                                        <p:tgtEl>
                                          <p:spTgt spid="3">
                                            <p:bg/>
                                          </p:spTgt>
                                        </p:tgtEl>
                                        <p:attrNameLst>
                                          <p:attrName>ppt_w</p:attrName>
                                        </p:attrNameLst>
                                      </p:cBhvr>
                                      <p:tavLst>
                                        <p:tav tm="0">
                                          <p:val>
                                            <p:fltVal val="0"/>
                                          </p:val>
                                        </p:tav>
                                        <p:tav tm="100000">
                                          <p:val>
                                            <p:strVal val="#ppt_w"/>
                                          </p:val>
                                        </p:tav>
                                      </p:tavLst>
                                    </p:anim>
                                    <p:anim calcmode="lin" valueType="num">
                                      <p:cBhvr>
                                        <p:cTn id="22" dur="2000" fill="hold"/>
                                        <p:tgtEl>
                                          <p:spTgt spid="3">
                                            <p:bg/>
                                          </p:spTgt>
                                        </p:tgtEl>
                                        <p:attrNameLst>
                                          <p:attrName>ppt_h</p:attrName>
                                        </p:attrNameLst>
                                      </p:cBhvr>
                                      <p:tavLst>
                                        <p:tav tm="0">
                                          <p:val>
                                            <p:fltVal val="0"/>
                                          </p:val>
                                        </p:tav>
                                        <p:tav tm="100000">
                                          <p:val>
                                            <p:strVal val="#ppt_h"/>
                                          </p:val>
                                        </p:tav>
                                      </p:tavLst>
                                    </p:anim>
                                    <p:animEffect transition="in" filter="fade">
                                      <p:cBhvr>
                                        <p:cTn id="23" dur="2000"/>
                                        <p:tgtEl>
                                          <p:spTgt spid="3">
                                            <p:bg/>
                                          </p:spTgt>
                                        </p:tgtEl>
                                      </p:cBhvr>
                                    </p:animEffect>
                                  </p:childTnLst>
                                </p:cTn>
                              </p:par>
                            </p:childTnLst>
                          </p:cTn>
                        </p:par>
                        <p:par>
                          <p:cTn id="24" fill="hold">
                            <p:stCondLst>
                              <p:cond delay="13500"/>
                            </p:stCondLst>
                            <p:childTnLst>
                              <p:par>
                                <p:cTn id="25" presetID="53" presetClass="entr" presetSubtype="16" fill="hold" grpId="0" nodeType="afterEffect">
                                  <p:stCondLst>
                                    <p:cond delay="50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9" dur="2000"/>
                                        <p:tgtEl>
                                          <p:spTgt spid="3">
                                            <p:txEl>
                                              <p:pRg st="0" end="0"/>
                                            </p:txEl>
                                          </p:spTgt>
                                        </p:tgtEl>
                                      </p:cBhvr>
                                    </p:animEffect>
                                  </p:childTnLst>
                                </p:cTn>
                              </p:par>
                            </p:childTnLst>
                          </p:cTn>
                        </p:par>
                        <p:par>
                          <p:cTn id="30" fill="hold">
                            <p:stCondLst>
                              <p:cond delay="16000"/>
                            </p:stCondLst>
                            <p:childTnLst>
                              <p:par>
                                <p:cTn id="31" presetID="53" presetClass="entr" presetSubtype="16" fill="hold" grpId="0" nodeType="afterEffect">
                                  <p:stCondLst>
                                    <p:cond delay="50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5" dur="2000"/>
                                        <p:tgtEl>
                                          <p:spTgt spid="3">
                                            <p:txEl>
                                              <p:pRg st="1" end="1"/>
                                            </p:txEl>
                                          </p:spTgt>
                                        </p:tgtEl>
                                      </p:cBhvr>
                                    </p:animEffect>
                                  </p:childTnLst>
                                </p:cTn>
                              </p:par>
                            </p:childTnLst>
                          </p:cTn>
                        </p:par>
                        <p:par>
                          <p:cTn id="36" fill="hold">
                            <p:stCondLst>
                              <p:cond delay="18500"/>
                            </p:stCondLst>
                            <p:childTnLst>
                              <p:par>
                                <p:cTn id="37" presetID="53" presetClass="entr" presetSubtype="16" fill="hold" grpId="0" nodeType="afterEffect">
                                  <p:stCondLst>
                                    <p:cond delay="50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b="7788"/>
          <a:stretch/>
        </p:blipFill>
        <p:spPr bwMode="auto">
          <a:xfrm>
            <a:off x="188369" y="136480"/>
            <a:ext cx="8808071" cy="6496334"/>
          </a:xfrm>
          <a:prstGeom prst="rect">
            <a:avLst/>
          </a:prstGeom>
          <a:noFill/>
          <a:ln>
            <a:noFill/>
          </a:ln>
          <a:effectLst>
            <a:glow rad="127000">
              <a:schemeClr val="accent1">
                <a:alpha val="0"/>
              </a:schemeClr>
            </a:glow>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患者会の開催案内（２）口コミ</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623657893"/>
              </p:ext>
            </p:extLst>
          </p:nvPr>
        </p:nvGraphicFramePr>
        <p:xfrm>
          <a:off x="109182" y="1340710"/>
          <a:ext cx="8925636" cy="54924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16531"/>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7" dur="3000"/>
                                        <p:tgtEl>
                                          <p:spTgt spid="4">
                                            <p:graphicEl>
                                              <a:chart seriesIdx="-4" categoryIdx="0" bldStep="category"/>
                                            </p:graphicEl>
                                          </p:spTgt>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1" dur="3000"/>
                                        <p:tgtEl>
                                          <p:spTgt spid="4">
                                            <p:graphicEl>
                                              <a:chart seriesIdx="-4" categoryIdx="1" bldStep="category"/>
                                            </p:graphicEl>
                                          </p:spTgt>
                                        </p:tgtEl>
                                      </p:cBhvr>
                                    </p:animEffect>
                                  </p:childTnLst>
                                </p:cTn>
                              </p:par>
                            </p:childTnLst>
                          </p:cTn>
                        </p:par>
                        <p:par>
                          <p:cTn id="12" fill="hold">
                            <p:stCondLst>
                              <p:cond delay="7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15" dur="3000"/>
                                        <p:tgtEl>
                                          <p:spTgt spid="4">
                                            <p:graphicEl>
                                              <a:chart seriesIdx="-4" categoryIdx="2" bldStep="category"/>
                                            </p:graphicEl>
                                          </p:spTgt>
                                        </p:tgtEl>
                                      </p:cBhvr>
                                    </p:animEffect>
                                  </p:childTnLst>
                                </p:cTn>
                              </p:par>
                            </p:childTnLst>
                          </p:cTn>
                        </p:par>
                        <p:par>
                          <p:cTn id="16" fill="hold">
                            <p:stCondLst>
                              <p:cond delay="100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19" dur="3000"/>
                                        <p:tgtEl>
                                          <p:spTgt spid="4">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患者会開催案内方法</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351422"/>
              </p:ext>
            </p:extLst>
          </p:nvPr>
        </p:nvGraphicFramePr>
        <p:xfrm>
          <a:off x="179512" y="1484784"/>
          <a:ext cx="8784976" cy="5256584"/>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C:\Users\MINABE\Documents\HosPAC\ロゴ決定版logo－kanse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480" y="23687"/>
            <a:ext cx="975835" cy="135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001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fade">
                                      <p:cBhvr>
                                        <p:cTn id="11" dur="500"/>
                                        <p:tgtEl>
                                          <p:spTgt spid="4">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fade">
                                      <p:cBhvr>
                                        <p:cTn id="15" dur="500"/>
                                        <p:tgtEl>
                                          <p:spTgt spid="4">
                                            <p:graphicEl>
                                              <a:chart seriesIdx="0" categoryIdx="1"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fade">
                                      <p:cBhvr>
                                        <p:cTn id="19" dur="500"/>
                                        <p:tgtEl>
                                          <p:spTgt spid="4">
                                            <p:graphicEl>
                                              <a:chart seriesIdx="0" categoryIdx="2" bldStep="ptIn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fade">
                                      <p:cBhvr>
                                        <p:cTn id="23" dur="500"/>
                                        <p:tgtEl>
                                          <p:spTgt spid="4">
                                            <p:graphicEl>
                                              <a:chart seriesIdx="0" categoryIdx="3" bldStep="ptIn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fade">
                                      <p:cBhvr>
                                        <p:cTn id="27" dur="500"/>
                                        <p:tgtEl>
                                          <p:spTgt spid="4">
                                            <p:graphicEl>
                                              <a:chart seriesIdx="0" categoryIdx="4" bldStep="ptIn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fade">
                                      <p:cBhvr>
                                        <p:cTn id="31" dur="500"/>
                                        <p:tgtEl>
                                          <p:spTgt spid="4">
                                            <p:graphicEl>
                                              <a:chart seriesIdx="0" categoryIdx="5" bldStep="ptInSeries"/>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fade">
                                      <p:cBhvr>
                                        <p:cTn id="35" dur="500"/>
                                        <p:tgtEl>
                                          <p:spTgt spid="4">
                                            <p:graphicEl>
                                              <a:chart seriesIdx="0" categoryIdx="6" bldStep="ptInSeries"/>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graphicEl>
                                              <a:chart seriesIdx="0" categoryIdx="7" bldStep="ptInSeries"/>
                                            </p:graphicEl>
                                          </p:spTgt>
                                        </p:tgtEl>
                                        <p:attrNameLst>
                                          <p:attrName>style.visibility</p:attrName>
                                        </p:attrNameLst>
                                      </p:cBhvr>
                                      <p:to>
                                        <p:strVal val="visible"/>
                                      </p:to>
                                    </p:set>
                                    <p:animEffect transition="in" filter="fade">
                                      <p:cBhvr>
                                        <p:cTn id="39" dur="500"/>
                                        <p:tgtEl>
                                          <p:spTgt spid="4">
                                            <p:graphicEl>
                                              <a:chart seriesIdx="0" categoryIdx="7" bldStep="ptInSeries"/>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graphicEl>
                                              <a:chart seriesIdx="0" categoryIdx="8" bldStep="ptInSeries"/>
                                            </p:graphicEl>
                                          </p:spTgt>
                                        </p:tgtEl>
                                        <p:attrNameLst>
                                          <p:attrName>style.visibility</p:attrName>
                                        </p:attrNameLst>
                                      </p:cBhvr>
                                      <p:to>
                                        <p:strVal val="visible"/>
                                      </p:to>
                                    </p:set>
                                    <p:animEffect transition="in" filter="fade">
                                      <p:cBhvr>
                                        <p:cTn id="43" dur="500"/>
                                        <p:tgtEl>
                                          <p:spTgt spid="4">
                                            <p:graphicEl>
                                              <a:chart seriesIdx="0" categoryIdx="8" bldStep="ptIn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graphicEl>
                                              <a:chart seriesIdx="0" categoryIdx="9" bldStep="ptInSeries"/>
                                            </p:graphicEl>
                                          </p:spTgt>
                                        </p:tgtEl>
                                        <p:attrNameLst>
                                          <p:attrName>style.visibility</p:attrName>
                                        </p:attrNameLst>
                                      </p:cBhvr>
                                      <p:to>
                                        <p:strVal val="visible"/>
                                      </p:to>
                                    </p:set>
                                    <p:animEffect transition="in" filter="fade">
                                      <p:cBhvr>
                                        <p:cTn id="47" dur="500"/>
                                        <p:tgtEl>
                                          <p:spTgt spid="4">
                                            <p:graphicEl>
                                              <a:chart seriesIdx="0" categoryIdx="9" bldStep="ptInSeries"/>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graphicEl>
                                              <a:chart seriesIdx="0" categoryIdx="10" bldStep="ptInSeries"/>
                                            </p:graphicEl>
                                          </p:spTgt>
                                        </p:tgtEl>
                                        <p:attrNameLst>
                                          <p:attrName>style.visibility</p:attrName>
                                        </p:attrNameLst>
                                      </p:cBhvr>
                                      <p:to>
                                        <p:strVal val="visible"/>
                                      </p:to>
                                    </p:set>
                                    <p:animEffect transition="in" filter="fade">
                                      <p:cBhvr>
                                        <p:cTn id="51" dur="500"/>
                                        <p:tgtEl>
                                          <p:spTgt spid="4">
                                            <p:graphicEl>
                                              <a:chart seriesIdx="0" categoryIdx="10" bldStep="ptInSeries"/>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
                                            <p:graphicEl>
                                              <a:chart seriesIdx="0" categoryIdx="11" bldStep="ptInSeries"/>
                                            </p:graphicEl>
                                          </p:spTgt>
                                        </p:tgtEl>
                                        <p:attrNameLst>
                                          <p:attrName>style.visibility</p:attrName>
                                        </p:attrNameLst>
                                      </p:cBhvr>
                                      <p:to>
                                        <p:strVal val="visible"/>
                                      </p:to>
                                    </p:set>
                                    <p:animEffect transition="in" filter="fade">
                                      <p:cBhvr>
                                        <p:cTn id="55" dur="500"/>
                                        <p:tgtEl>
                                          <p:spTgt spid="4">
                                            <p:graphicEl>
                                              <a:chart seriesIdx="0" categoryIdx="11" bldStep="ptInSeries"/>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
                                            <p:graphicEl>
                                              <a:chart seriesIdx="0" categoryIdx="12" bldStep="ptInSeries"/>
                                            </p:graphicEl>
                                          </p:spTgt>
                                        </p:tgtEl>
                                        <p:attrNameLst>
                                          <p:attrName>style.visibility</p:attrName>
                                        </p:attrNameLst>
                                      </p:cBhvr>
                                      <p:to>
                                        <p:strVal val="visible"/>
                                      </p:to>
                                    </p:set>
                                    <p:animEffect transition="in" filter="fade">
                                      <p:cBhvr>
                                        <p:cTn id="59" dur="500"/>
                                        <p:tgtEl>
                                          <p:spTgt spid="4">
                                            <p:graphicEl>
                                              <a:chart seriesIdx="0" categoryIdx="12" bldStep="ptInSeries"/>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
                                            <p:graphicEl>
                                              <a:chart seriesIdx="0" categoryIdx="13" bldStep="ptInSeries"/>
                                            </p:graphicEl>
                                          </p:spTgt>
                                        </p:tgtEl>
                                        <p:attrNameLst>
                                          <p:attrName>style.visibility</p:attrName>
                                        </p:attrNameLst>
                                      </p:cBhvr>
                                      <p:to>
                                        <p:strVal val="visible"/>
                                      </p:to>
                                    </p:set>
                                    <p:animEffect transition="in" filter="fade">
                                      <p:cBhvr>
                                        <p:cTn id="63" dur="500"/>
                                        <p:tgtEl>
                                          <p:spTgt spid="4">
                                            <p:graphicEl>
                                              <a:chart seriesIdx="0" categoryIdx="13" bldStep="ptInSeries"/>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
                                            <p:graphicEl>
                                              <a:chart seriesIdx="0" categoryIdx="14" bldStep="ptInSeries"/>
                                            </p:graphicEl>
                                          </p:spTgt>
                                        </p:tgtEl>
                                        <p:attrNameLst>
                                          <p:attrName>style.visibility</p:attrName>
                                        </p:attrNameLst>
                                      </p:cBhvr>
                                      <p:to>
                                        <p:strVal val="visible"/>
                                      </p:to>
                                    </p:set>
                                    <p:animEffect transition="in" filter="fade">
                                      <p:cBhvr>
                                        <p:cTn id="67" dur="500"/>
                                        <p:tgtEl>
                                          <p:spTgt spid="4">
                                            <p:graphicEl>
                                              <a:chart seriesIdx="0" categoryIdx="14" bldStep="ptInSeries"/>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
                                            <p:graphicEl>
                                              <a:chart seriesIdx="0" categoryIdx="15" bldStep="ptInSeries"/>
                                            </p:graphicEl>
                                          </p:spTgt>
                                        </p:tgtEl>
                                        <p:attrNameLst>
                                          <p:attrName>style.visibility</p:attrName>
                                        </p:attrNameLst>
                                      </p:cBhvr>
                                      <p:to>
                                        <p:strVal val="visible"/>
                                      </p:to>
                                    </p:set>
                                    <p:animEffect transition="in" filter="fade">
                                      <p:cBhvr>
                                        <p:cTn id="71" dur="500"/>
                                        <p:tgtEl>
                                          <p:spTgt spid="4">
                                            <p:graphicEl>
                                              <a:chart seriesIdx="0" categoryIdx="15" bldStep="ptInSeries"/>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
                                            <p:graphicEl>
                                              <a:chart seriesIdx="1" categoryIdx="0" bldStep="ptInSeries"/>
                                            </p:graphicEl>
                                          </p:spTgt>
                                        </p:tgtEl>
                                        <p:attrNameLst>
                                          <p:attrName>style.visibility</p:attrName>
                                        </p:attrNameLst>
                                      </p:cBhvr>
                                      <p:to>
                                        <p:strVal val="visible"/>
                                      </p:to>
                                    </p:set>
                                    <p:animEffect transition="in" filter="fade">
                                      <p:cBhvr>
                                        <p:cTn id="75" dur="1500"/>
                                        <p:tgtEl>
                                          <p:spTgt spid="4">
                                            <p:graphicEl>
                                              <a:chart seriesIdx="1" categoryIdx="0" bldStep="ptInSeries"/>
                                            </p:graphicEl>
                                          </p:spTgt>
                                        </p:tgtEl>
                                      </p:cBhvr>
                                    </p:animEffect>
                                  </p:childTnLst>
                                </p:cTn>
                              </p:par>
                            </p:childTnLst>
                          </p:cTn>
                        </p:par>
                        <p:par>
                          <p:cTn id="76" fill="hold">
                            <p:stCondLst>
                              <p:cond delay="10000"/>
                            </p:stCondLst>
                            <p:childTnLst>
                              <p:par>
                                <p:cTn id="77" presetID="10" presetClass="entr" presetSubtype="0" fill="hold" grpId="0" nodeType="afterEffect">
                                  <p:stCondLst>
                                    <p:cond delay="0"/>
                                  </p:stCondLst>
                                  <p:childTnLst>
                                    <p:set>
                                      <p:cBhvr>
                                        <p:cTn id="78" dur="1" fill="hold">
                                          <p:stCondLst>
                                            <p:cond delay="0"/>
                                          </p:stCondLst>
                                        </p:cTn>
                                        <p:tgtEl>
                                          <p:spTgt spid="4">
                                            <p:graphicEl>
                                              <a:chart seriesIdx="1" categoryIdx="1" bldStep="ptInSeries"/>
                                            </p:graphicEl>
                                          </p:spTgt>
                                        </p:tgtEl>
                                        <p:attrNameLst>
                                          <p:attrName>style.visibility</p:attrName>
                                        </p:attrNameLst>
                                      </p:cBhvr>
                                      <p:to>
                                        <p:strVal val="visible"/>
                                      </p:to>
                                    </p:set>
                                    <p:animEffect transition="in" filter="fade">
                                      <p:cBhvr>
                                        <p:cTn id="79" dur="500"/>
                                        <p:tgtEl>
                                          <p:spTgt spid="4">
                                            <p:graphicEl>
                                              <a:chart seriesIdx="1" categoryIdx="1" bldStep="ptInSeries"/>
                                            </p:graphicEl>
                                          </p:spTgt>
                                        </p:tgtEl>
                                      </p:cBhvr>
                                    </p:animEffect>
                                  </p:childTnLst>
                                </p:cTn>
                              </p:par>
                            </p:childTnLst>
                          </p:cTn>
                        </p:par>
                        <p:par>
                          <p:cTn id="80" fill="hold">
                            <p:stCondLst>
                              <p:cond delay="10500"/>
                            </p:stCondLst>
                            <p:childTnLst>
                              <p:par>
                                <p:cTn id="81" presetID="10" presetClass="entr" presetSubtype="0" fill="hold" grpId="0" nodeType="afterEffect">
                                  <p:stCondLst>
                                    <p:cond delay="0"/>
                                  </p:stCondLst>
                                  <p:childTnLst>
                                    <p:set>
                                      <p:cBhvr>
                                        <p:cTn id="82" dur="1" fill="hold">
                                          <p:stCondLst>
                                            <p:cond delay="0"/>
                                          </p:stCondLst>
                                        </p:cTn>
                                        <p:tgtEl>
                                          <p:spTgt spid="4">
                                            <p:graphicEl>
                                              <a:chart seriesIdx="1" categoryIdx="2" bldStep="ptInSeries"/>
                                            </p:graphicEl>
                                          </p:spTgt>
                                        </p:tgtEl>
                                        <p:attrNameLst>
                                          <p:attrName>style.visibility</p:attrName>
                                        </p:attrNameLst>
                                      </p:cBhvr>
                                      <p:to>
                                        <p:strVal val="visible"/>
                                      </p:to>
                                    </p:set>
                                    <p:animEffect transition="in" filter="fade">
                                      <p:cBhvr>
                                        <p:cTn id="83" dur="500"/>
                                        <p:tgtEl>
                                          <p:spTgt spid="4">
                                            <p:graphicEl>
                                              <a:chart seriesIdx="1" categoryIdx="2" bldStep="ptInSeries"/>
                                            </p:graphicEl>
                                          </p:spTgt>
                                        </p:tgtEl>
                                      </p:cBhvr>
                                    </p:animEffect>
                                  </p:childTnLst>
                                </p:cTn>
                              </p:par>
                            </p:childTnLst>
                          </p:cTn>
                        </p:par>
                        <p:par>
                          <p:cTn id="84" fill="hold">
                            <p:stCondLst>
                              <p:cond delay="11000"/>
                            </p:stCondLst>
                            <p:childTnLst>
                              <p:par>
                                <p:cTn id="85" presetID="10" presetClass="entr" presetSubtype="0" fill="hold" grpId="0" nodeType="afterEffect">
                                  <p:stCondLst>
                                    <p:cond delay="50"/>
                                  </p:stCondLst>
                                  <p:childTnLst>
                                    <p:set>
                                      <p:cBhvr>
                                        <p:cTn id="86" dur="1" fill="hold">
                                          <p:stCondLst>
                                            <p:cond delay="0"/>
                                          </p:stCondLst>
                                        </p:cTn>
                                        <p:tgtEl>
                                          <p:spTgt spid="4">
                                            <p:graphicEl>
                                              <a:chart seriesIdx="1" categoryIdx="3" bldStep="ptInSeries"/>
                                            </p:graphicEl>
                                          </p:spTgt>
                                        </p:tgtEl>
                                        <p:attrNameLst>
                                          <p:attrName>style.visibility</p:attrName>
                                        </p:attrNameLst>
                                      </p:cBhvr>
                                      <p:to>
                                        <p:strVal val="visible"/>
                                      </p:to>
                                    </p:set>
                                    <p:animEffect transition="in" filter="fade">
                                      <p:cBhvr>
                                        <p:cTn id="87" dur="500"/>
                                        <p:tgtEl>
                                          <p:spTgt spid="4">
                                            <p:graphicEl>
                                              <a:chart seriesIdx="1" categoryIdx="3" bldStep="ptInSeries"/>
                                            </p:graphicEl>
                                          </p:spTgt>
                                        </p:tgtEl>
                                      </p:cBhvr>
                                    </p:animEffect>
                                  </p:childTnLst>
                                </p:cTn>
                              </p:par>
                            </p:childTnLst>
                          </p:cTn>
                        </p:par>
                        <p:par>
                          <p:cTn id="88" fill="hold">
                            <p:stCondLst>
                              <p:cond delay="11550"/>
                            </p:stCondLst>
                            <p:childTnLst>
                              <p:par>
                                <p:cTn id="89" presetID="10" presetClass="entr" presetSubtype="0" fill="hold" grpId="0" nodeType="afterEffect">
                                  <p:stCondLst>
                                    <p:cond delay="0"/>
                                  </p:stCondLst>
                                  <p:childTnLst>
                                    <p:set>
                                      <p:cBhvr>
                                        <p:cTn id="90" dur="1" fill="hold">
                                          <p:stCondLst>
                                            <p:cond delay="0"/>
                                          </p:stCondLst>
                                        </p:cTn>
                                        <p:tgtEl>
                                          <p:spTgt spid="4">
                                            <p:graphicEl>
                                              <a:chart seriesIdx="1" categoryIdx="4" bldStep="ptInSeries"/>
                                            </p:graphicEl>
                                          </p:spTgt>
                                        </p:tgtEl>
                                        <p:attrNameLst>
                                          <p:attrName>style.visibility</p:attrName>
                                        </p:attrNameLst>
                                      </p:cBhvr>
                                      <p:to>
                                        <p:strVal val="visible"/>
                                      </p:to>
                                    </p:set>
                                    <p:animEffect transition="in" filter="fade">
                                      <p:cBhvr>
                                        <p:cTn id="91" dur="10"/>
                                        <p:tgtEl>
                                          <p:spTgt spid="4">
                                            <p:graphicEl>
                                              <a:chart seriesIdx="1" categoryIdx="4" bldStep="ptInSeries"/>
                                            </p:graphicEl>
                                          </p:spTgt>
                                        </p:tgtEl>
                                      </p:cBhvr>
                                    </p:animEffect>
                                  </p:childTnLst>
                                </p:cTn>
                              </p:par>
                            </p:childTnLst>
                          </p:cTn>
                        </p:par>
                        <p:par>
                          <p:cTn id="92" fill="hold">
                            <p:stCondLst>
                              <p:cond delay="11560"/>
                            </p:stCondLst>
                            <p:childTnLst>
                              <p:par>
                                <p:cTn id="93" presetID="10" presetClass="entr" presetSubtype="0" fill="hold" grpId="0" nodeType="afterEffect">
                                  <p:stCondLst>
                                    <p:cond delay="0"/>
                                  </p:stCondLst>
                                  <p:childTnLst>
                                    <p:set>
                                      <p:cBhvr>
                                        <p:cTn id="94" dur="1" fill="hold">
                                          <p:stCondLst>
                                            <p:cond delay="0"/>
                                          </p:stCondLst>
                                        </p:cTn>
                                        <p:tgtEl>
                                          <p:spTgt spid="4">
                                            <p:graphicEl>
                                              <a:chart seriesIdx="1" categoryIdx="5" bldStep="ptInSeries"/>
                                            </p:graphicEl>
                                          </p:spTgt>
                                        </p:tgtEl>
                                        <p:attrNameLst>
                                          <p:attrName>style.visibility</p:attrName>
                                        </p:attrNameLst>
                                      </p:cBhvr>
                                      <p:to>
                                        <p:strVal val="visible"/>
                                      </p:to>
                                    </p:set>
                                    <p:animEffect transition="in" filter="fade">
                                      <p:cBhvr>
                                        <p:cTn id="95" dur="10"/>
                                        <p:tgtEl>
                                          <p:spTgt spid="4">
                                            <p:graphicEl>
                                              <a:chart seriesIdx="1" categoryIdx="5" bldStep="ptInSeries"/>
                                            </p:graphicEl>
                                          </p:spTgt>
                                        </p:tgtEl>
                                      </p:cBhvr>
                                    </p:animEffect>
                                  </p:childTnLst>
                                </p:cTn>
                              </p:par>
                            </p:childTnLst>
                          </p:cTn>
                        </p:par>
                        <p:par>
                          <p:cTn id="96" fill="hold">
                            <p:stCondLst>
                              <p:cond delay="11570"/>
                            </p:stCondLst>
                            <p:childTnLst>
                              <p:par>
                                <p:cTn id="97" presetID="10" presetClass="entr" presetSubtype="0" fill="hold" grpId="0" nodeType="afterEffect">
                                  <p:stCondLst>
                                    <p:cond delay="0"/>
                                  </p:stCondLst>
                                  <p:childTnLst>
                                    <p:set>
                                      <p:cBhvr>
                                        <p:cTn id="98" dur="1" fill="hold">
                                          <p:stCondLst>
                                            <p:cond delay="0"/>
                                          </p:stCondLst>
                                        </p:cTn>
                                        <p:tgtEl>
                                          <p:spTgt spid="4">
                                            <p:graphicEl>
                                              <a:chart seriesIdx="1" categoryIdx="6" bldStep="ptInSeries"/>
                                            </p:graphicEl>
                                          </p:spTgt>
                                        </p:tgtEl>
                                        <p:attrNameLst>
                                          <p:attrName>style.visibility</p:attrName>
                                        </p:attrNameLst>
                                      </p:cBhvr>
                                      <p:to>
                                        <p:strVal val="visible"/>
                                      </p:to>
                                    </p:set>
                                    <p:animEffect transition="in" filter="fade">
                                      <p:cBhvr>
                                        <p:cTn id="99" dur="500"/>
                                        <p:tgtEl>
                                          <p:spTgt spid="4">
                                            <p:graphicEl>
                                              <a:chart seriesIdx="1" categoryIdx="6" bldStep="ptInSeries"/>
                                            </p:graphicEl>
                                          </p:spTgt>
                                        </p:tgtEl>
                                      </p:cBhvr>
                                    </p:animEffect>
                                  </p:childTnLst>
                                </p:cTn>
                              </p:par>
                            </p:childTnLst>
                          </p:cTn>
                        </p:par>
                        <p:par>
                          <p:cTn id="100" fill="hold">
                            <p:stCondLst>
                              <p:cond delay="12070"/>
                            </p:stCondLst>
                            <p:childTnLst>
                              <p:par>
                                <p:cTn id="101" presetID="10" presetClass="entr" presetSubtype="0" fill="hold" grpId="0" nodeType="afterEffect">
                                  <p:stCondLst>
                                    <p:cond delay="0"/>
                                  </p:stCondLst>
                                  <p:childTnLst>
                                    <p:set>
                                      <p:cBhvr>
                                        <p:cTn id="102" dur="1" fill="hold">
                                          <p:stCondLst>
                                            <p:cond delay="0"/>
                                          </p:stCondLst>
                                        </p:cTn>
                                        <p:tgtEl>
                                          <p:spTgt spid="4">
                                            <p:graphicEl>
                                              <a:chart seriesIdx="1" categoryIdx="7" bldStep="ptInSeries"/>
                                            </p:graphicEl>
                                          </p:spTgt>
                                        </p:tgtEl>
                                        <p:attrNameLst>
                                          <p:attrName>style.visibility</p:attrName>
                                        </p:attrNameLst>
                                      </p:cBhvr>
                                      <p:to>
                                        <p:strVal val="visible"/>
                                      </p:to>
                                    </p:set>
                                    <p:animEffect transition="in" filter="fade">
                                      <p:cBhvr>
                                        <p:cTn id="103" dur="500"/>
                                        <p:tgtEl>
                                          <p:spTgt spid="4">
                                            <p:graphicEl>
                                              <a:chart seriesIdx="1" categoryIdx="7" bldStep="ptInSeries"/>
                                            </p:graphicEl>
                                          </p:spTgt>
                                        </p:tgtEl>
                                      </p:cBhvr>
                                    </p:animEffect>
                                  </p:childTnLst>
                                </p:cTn>
                              </p:par>
                            </p:childTnLst>
                          </p:cTn>
                        </p:par>
                        <p:par>
                          <p:cTn id="104" fill="hold">
                            <p:stCondLst>
                              <p:cond delay="12570"/>
                            </p:stCondLst>
                            <p:childTnLst>
                              <p:par>
                                <p:cTn id="105" presetID="10" presetClass="entr" presetSubtype="0" fill="hold" grpId="0" nodeType="afterEffect">
                                  <p:stCondLst>
                                    <p:cond delay="0"/>
                                  </p:stCondLst>
                                  <p:childTnLst>
                                    <p:set>
                                      <p:cBhvr>
                                        <p:cTn id="106" dur="1" fill="hold">
                                          <p:stCondLst>
                                            <p:cond delay="0"/>
                                          </p:stCondLst>
                                        </p:cTn>
                                        <p:tgtEl>
                                          <p:spTgt spid="4">
                                            <p:graphicEl>
                                              <a:chart seriesIdx="1" categoryIdx="8" bldStep="ptInSeries"/>
                                            </p:graphicEl>
                                          </p:spTgt>
                                        </p:tgtEl>
                                        <p:attrNameLst>
                                          <p:attrName>style.visibility</p:attrName>
                                        </p:attrNameLst>
                                      </p:cBhvr>
                                      <p:to>
                                        <p:strVal val="visible"/>
                                      </p:to>
                                    </p:set>
                                    <p:animEffect transition="in" filter="fade">
                                      <p:cBhvr>
                                        <p:cTn id="107" dur="10"/>
                                        <p:tgtEl>
                                          <p:spTgt spid="4">
                                            <p:graphicEl>
                                              <a:chart seriesIdx="1" categoryIdx="8" bldStep="ptInSeries"/>
                                            </p:graphicEl>
                                          </p:spTgt>
                                        </p:tgtEl>
                                      </p:cBhvr>
                                    </p:animEffect>
                                  </p:childTnLst>
                                </p:cTn>
                              </p:par>
                            </p:childTnLst>
                          </p:cTn>
                        </p:par>
                        <p:par>
                          <p:cTn id="108" fill="hold">
                            <p:stCondLst>
                              <p:cond delay="12580"/>
                            </p:stCondLst>
                            <p:childTnLst>
                              <p:par>
                                <p:cTn id="109" presetID="10" presetClass="entr" presetSubtype="0" fill="hold" grpId="0" nodeType="afterEffect">
                                  <p:stCondLst>
                                    <p:cond delay="0"/>
                                  </p:stCondLst>
                                  <p:childTnLst>
                                    <p:set>
                                      <p:cBhvr>
                                        <p:cTn id="110" dur="1" fill="hold">
                                          <p:stCondLst>
                                            <p:cond delay="0"/>
                                          </p:stCondLst>
                                        </p:cTn>
                                        <p:tgtEl>
                                          <p:spTgt spid="4">
                                            <p:graphicEl>
                                              <a:chart seriesIdx="1" categoryIdx="9" bldStep="ptInSeries"/>
                                            </p:graphicEl>
                                          </p:spTgt>
                                        </p:tgtEl>
                                        <p:attrNameLst>
                                          <p:attrName>style.visibility</p:attrName>
                                        </p:attrNameLst>
                                      </p:cBhvr>
                                      <p:to>
                                        <p:strVal val="visible"/>
                                      </p:to>
                                    </p:set>
                                    <p:animEffect transition="in" filter="fade">
                                      <p:cBhvr>
                                        <p:cTn id="111" dur="10"/>
                                        <p:tgtEl>
                                          <p:spTgt spid="4">
                                            <p:graphicEl>
                                              <a:chart seriesIdx="1" categoryIdx="9" bldStep="ptInSeries"/>
                                            </p:graphicEl>
                                          </p:spTgt>
                                        </p:tgtEl>
                                      </p:cBhvr>
                                    </p:animEffect>
                                  </p:childTnLst>
                                </p:cTn>
                              </p:par>
                            </p:childTnLst>
                          </p:cTn>
                        </p:par>
                        <p:par>
                          <p:cTn id="112" fill="hold">
                            <p:stCondLst>
                              <p:cond delay="12590"/>
                            </p:stCondLst>
                            <p:childTnLst>
                              <p:par>
                                <p:cTn id="113" presetID="10" presetClass="entr" presetSubtype="0" fill="hold" grpId="0" nodeType="afterEffect">
                                  <p:stCondLst>
                                    <p:cond delay="0"/>
                                  </p:stCondLst>
                                  <p:childTnLst>
                                    <p:set>
                                      <p:cBhvr>
                                        <p:cTn id="114" dur="1" fill="hold">
                                          <p:stCondLst>
                                            <p:cond delay="0"/>
                                          </p:stCondLst>
                                        </p:cTn>
                                        <p:tgtEl>
                                          <p:spTgt spid="4">
                                            <p:graphicEl>
                                              <a:chart seriesIdx="1" categoryIdx="10" bldStep="ptInSeries"/>
                                            </p:graphicEl>
                                          </p:spTgt>
                                        </p:tgtEl>
                                        <p:attrNameLst>
                                          <p:attrName>style.visibility</p:attrName>
                                        </p:attrNameLst>
                                      </p:cBhvr>
                                      <p:to>
                                        <p:strVal val="visible"/>
                                      </p:to>
                                    </p:set>
                                    <p:animEffect transition="in" filter="fade">
                                      <p:cBhvr>
                                        <p:cTn id="115" dur="10"/>
                                        <p:tgtEl>
                                          <p:spTgt spid="4">
                                            <p:graphicEl>
                                              <a:chart seriesIdx="1" categoryIdx="10" bldStep="ptInSeries"/>
                                            </p:graphicEl>
                                          </p:spTgt>
                                        </p:tgtEl>
                                      </p:cBhvr>
                                    </p:animEffect>
                                  </p:childTnLst>
                                </p:cTn>
                              </p:par>
                            </p:childTnLst>
                          </p:cTn>
                        </p:par>
                        <p:par>
                          <p:cTn id="116" fill="hold">
                            <p:stCondLst>
                              <p:cond delay="12600"/>
                            </p:stCondLst>
                            <p:childTnLst>
                              <p:par>
                                <p:cTn id="117" presetID="10" presetClass="entr" presetSubtype="0" fill="hold" grpId="0" nodeType="afterEffect">
                                  <p:stCondLst>
                                    <p:cond delay="0"/>
                                  </p:stCondLst>
                                  <p:childTnLst>
                                    <p:set>
                                      <p:cBhvr>
                                        <p:cTn id="118" dur="1" fill="hold">
                                          <p:stCondLst>
                                            <p:cond delay="0"/>
                                          </p:stCondLst>
                                        </p:cTn>
                                        <p:tgtEl>
                                          <p:spTgt spid="4">
                                            <p:graphicEl>
                                              <a:chart seriesIdx="1" categoryIdx="11" bldStep="ptInSeries"/>
                                            </p:graphicEl>
                                          </p:spTgt>
                                        </p:tgtEl>
                                        <p:attrNameLst>
                                          <p:attrName>style.visibility</p:attrName>
                                        </p:attrNameLst>
                                      </p:cBhvr>
                                      <p:to>
                                        <p:strVal val="visible"/>
                                      </p:to>
                                    </p:set>
                                    <p:animEffect transition="in" filter="fade">
                                      <p:cBhvr>
                                        <p:cTn id="119" dur="500"/>
                                        <p:tgtEl>
                                          <p:spTgt spid="4">
                                            <p:graphicEl>
                                              <a:chart seriesIdx="1" categoryIdx="11" bldStep="ptInSeries"/>
                                            </p:graphicEl>
                                          </p:spTgt>
                                        </p:tgtEl>
                                      </p:cBhvr>
                                    </p:animEffect>
                                  </p:childTnLst>
                                </p:cTn>
                              </p:par>
                            </p:childTnLst>
                          </p:cTn>
                        </p:par>
                        <p:par>
                          <p:cTn id="120" fill="hold">
                            <p:stCondLst>
                              <p:cond delay="13100"/>
                            </p:stCondLst>
                            <p:childTnLst>
                              <p:par>
                                <p:cTn id="121" presetID="10" presetClass="entr" presetSubtype="0" fill="hold" grpId="0" nodeType="afterEffect">
                                  <p:stCondLst>
                                    <p:cond delay="0"/>
                                  </p:stCondLst>
                                  <p:childTnLst>
                                    <p:set>
                                      <p:cBhvr>
                                        <p:cTn id="122" dur="1" fill="hold">
                                          <p:stCondLst>
                                            <p:cond delay="0"/>
                                          </p:stCondLst>
                                        </p:cTn>
                                        <p:tgtEl>
                                          <p:spTgt spid="4">
                                            <p:graphicEl>
                                              <a:chart seriesIdx="1" categoryIdx="12" bldStep="ptInSeries"/>
                                            </p:graphicEl>
                                          </p:spTgt>
                                        </p:tgtEl>
                                        <p:attrNameLst>
                                          <p:attrName>style.visibility</p:attrName>
                                        </p:attrNameLst>
                                      </p:cBhvr>
                                      <p:to>
                                        <p:strVal val="visible"/>
                                      </p:to>
                                    </p:set>
                                    <p:animEffect transition="in" filter="fade">
                                      <p:cBhvr>
                                        <p:cTn id="123" dur="10"/>
                                        <p:tgtEl>
                                          <p:spTgt spid="4">
                                            <p:graphicEl>
                                              <a:chart seriesIdx="1" categoryIdx="12" bldStep="ptInSeries"/>
                                            </p:graphicEl>
                                          </p:spTgt>
                                        </p:tgtEl>
                                      </p:cBhvr>
                                    </p:animEffect>
                                  </p:childTnLst>
                                </p:cTn>
                              </p:par>
                            </p:childTnLst>
                          </p:cTn>
                        </p:par>
                        <p:par>
                          <p:cTn id="124" fill="hold">
                            <p:stCondLst>
                              <p:cond delay="13110"/>
                            </p:stCondLst>
                            <p:childTnLst>
                              <p:par>
                                <p:cTn id="125" presetID="10" presetClass="entr" presetSubtype="0" fill="hold" grpId="0" nodeType="afterEffect">
                                  <p:stCondLst>
                                    <p:cond delay="0"/>
                                  </p:stCondLst>
                                  <p:childTnLst>
                                    <p:set>
                                      <p:cBhvr>
                                        <p:cTn id="126" dur="1" fill="hold">
                                          <p:stCondLst>
                                            <p:cond delay="0"/>
                                          </p:stCondLst>
                                        </p:cTn>
                                        <p:tgtEl>
                                          <p:spTgt spid="4">
                                            <p:graphicEl>
                                              <a:chart seriesIdx="1" categoryIdx="13" bldStep="ptInSeries"/>
                                            </p:graphicEl>
                                          </p:spTgt>
                                        </p:tgtEl>
                                        <p:attrNameLst>
                                          <p:attrName>style.visibility</p:attrName>
                                        </p:attrNameLst>
                                      </p:cBhvr>
                                      <p:to>
                                        <p:strVal val="visible"/>
                                      </p:to>
                                    </p:set>
                                    <p:animEffect transition="in" filter="fade">
                                      <p:cBhvr>
                                        <p:cTn id="127" dur="10"/>
                                        <p:tgtEl>
                                          <p:spTgt spid="4">
                                            <p:graphicEl>
                                              <a:chart seriesIdx="1" categoryIdx="13" bldStep="ptInSeries"/>
                                            </p:graphicEl>
                                          </p:spTgt>
                                        </p:tgtEl>
                                      </p:cBhvr>
                                    </p:animEffect>
                                  </p:childTnLst>
                                </p:cTn>
                              </p:par>
                            </p:childTnLst>
                          </p:cTn>
                        </p:par>
                        <p:par>
                          <p:cTn id="128" fill="hold">
                            <p:stCondLst>
                              <p:cond delay="13120"/>
                            </p:stCondLst>
                            <p:childTnLst>
                              <p:par>
                                <p:cTn id="129" presetID="10" presetClass="entr" presetSubtype="0" fill="hold" grpId="0" nodeType="afterEffect">
                                  <p:stCondLst>
                                    <p:cond delay="0"/>
                                  </p:stCondLst>
                                  <p:childTnLst>
                                    <p:set>
                                      <p:cBhvr>
                                        <p:cTn id="130" dur="1" fill="hold">
                                          <p:stCondLst>
                                            <p:cond delay="0"/>
                                          </p:stCondLst>
                                        </p:cTn>
                                        <p:tgtEl>
                                          <p:spTgt spid="4">
                                            <p:graphicEl>
                                              <a:chart seriesIdx="1" categoryIdx="14" bldStep="ptInSeries"/>
                                            </p:graphicEl>
                                          </p:spTgt>
                                        </p:tgtEl>
                                        <p:attrNameLst>
                                          <p:attrName>style.visibility</p:attrName>
                                        </p:attrNameLst>
                                      </p:cBhvr>
                                      <p:to>
                                        <p:strVal val="visible"/>
                                      </p:to>
                                    </p:set>
                                    <p:animEffect transition="in" filter="fade">
                                      <p:cBhvr>
                                        <p:cTn id="131" dur="10"/>
                                        <p:tgtEl>
                                          <p:spTgt spid="4">
                                            <p:graphicEl>
                                              <a:chart seriesIdx="1" categoryIdx="14" bldStep="ptInSeries"/>
                                            </p:graphicEl>
                                          </p:spTgt>
                                        </p:tgtEl>
                                      </p:cBhvr>
                                    </p:animEffect>
                                  </p:childTnLst>
                                </p:cTn>
                              </p:par>
                            </p:childTnLst>
                          </p:cTn>
                        </p:par>
                        <p:par>
                          <p:cTn id="132" fill="hold">
                            <p:stCondLst>
                              <p:cond delay="13130"/>
                            </p:stCondLst>
                            <p:childTnLst>
                              <p:par>
                                <p:cTn id="133" presetID="10" presetClass="entr" presetSubtype="0" fill="hold" grpId="0" nodeType="afterEffect">
                                  <p:stCondLst>
                                    <p:cond delay="0"/>
                                  </p:stCondLst>
                                  <p:childTnLst>
                                    <p:set>
                                      <p:cBhvr>
                                        <p:cTn id="134" dur="1" fill="hold">
                                          <p:stCondLst>
                                            <p:cond delay="0"/>
                                          </p:stCondLst>
                                        </p:cTn>
                                        <p:tgtEl>
                                          <p:spTgt spid="4">
                                            <p:graphicEl>
                                              <a:chart seriesIdx="1" categoryIdx="15" bldStep="ptInSeries"/>
                                            </p:graphicEl>
                                          </p:spTgt>
                                        </p:tgtEl>
                                        <p:attrNameLst>
                                          <p:attrName>style.visibility</p:attrName>
                                        </p:attrNameLst>
                                      </p:cBhvr>
                                      <p:to>
                                        <p:strVal val="visible"/>
                                      </p:to>
                                    </p:set>
                                    <p:animEffect transition="in" filter="fade">
                                      <p:cBhvr>
                                        <p:cTn id="135" dur="10"/>
                                        <p:tgtEl>
                                          <p:spTgt spid="4">
                                            <p:graphicEl>
                                              <a:chart seriesIdx="1" categoryIdx="15" bldStep="ptInSeries"/>
                                            </p:graphicEl>
                                          </p:spTgt>
                                        </p:tgtEl>
                                      </p:cBhvr>
                                    </p:animEffect>
                                  </p:childTnLst>
                                </p:cTn>
                              </p:par>
                            </p:childTnLst>
                          </p:cTn>
                        </p:par>
                        <p:par>
                          <p:cTn id="136" fill="hold">
                            <p:stCondLst>
                              <p:cond delay="13140"/>
                            </p:stCondLst>
                            <p:childTnLst>
                              <p:par>
                                <p:cTn id="137" presetID="10" presetClass="entr" presetSubtype="0" fill="hold" grpId="0" nodeType="afterEffect">
                                  <p:stCondLst>
                                    <p:cond delay="0"/>
                                  </p:stCondLst>
                                  <p:childTnLst>
                                    <p:set>
                                      <p:cBhvr>
                                        <p:cTn id="138" dur="1" fill="hold">
                                          <p:stCondLst>
                                            <p:cond delay="0"/>
                                          </p:stCondLst>
                                        </p:cTn>
                                        <p:tgtEl>
                                          <p:spTgt spid="4">
                                            <p:graphicEl>
                                              <a:chart seriesIdx="2" categoryIdx="0" bldStep="ptInSeries"/>
                                            </p:graphicEl>
                                          </p:spTgt>
                                        </p:tgtEl>
                                        <p:attrNameLst>
                                          <p:attrName>style.visibility</p:attrName>
                                        </p:attrNameLst>
                                      </p:cBhvr>
                                      <p:to>
                                        <p:strVal val="visible"/>
                                      </p:to>
                                    </p:set>
                                    <p:animEffect transition="in" filter="fade">
                                      <p:cBhvr>
                                        <p:cTn id="139" dur="1500"/>
                                        <p:tgtEl>
                                          <p:spTgt spid="4">
                                            <p:graphicEl>
                                              <a:chart seriesIdx="2" categoryIdx="0" bldStep="ptInSeries"/>
                                            </p:graphicEl>
                                          </p:spTgt>
                                        </p:tgtEl>
                                      </p:cBhvr>
                                    </p:animEffect>
                                  </p:childTnLst>
                                </p:cTn>
                              </p:par>
                            </p:childTnLst>
                          </p:cTn>
                        </p:par>
                        <p:par>
                          <p:cTn id="140" fill="hold">
                            <p:stCondLst>
                              <p:cond delay="14640"/>
                            </p:stCondLst>
                            <p:childTnLst>
                              <p:par>
                                <p:cTn id="141" presetID="10" presetClass="entr" presetSubtype="0" fill="hold" grpId="0" nodeType="afterEffect">
                                  <p:stCondLst>
                                    <p:cond delay="0"/>
                                  </p:stCondLst>
                                  <p:childTnLst>
                                    <p:set>
                                      <p:cBhvr>
                                        <p:cTn id="142" dur="1" fill="hold">
                                          <p:stCondLst>
                                            <p:cond delay="0"/>
                                          </p:stCondLst>
                                        </p:cTn>
                                        <p:tgtEl>
                                          <p:spTgt spid="4">
                                            <p:graphicEl>
                                              <a:chart seriesIdx="2" categoryIdx="1" bldStep="ptInSeries"/>
                                            </p:graphicEl>
                                          </p:spTgt>
                                        </p:tgtEl>
                                        <p:attrNameLst>
                                          <p:attrName>style.visibility</p:attrName>
                                        </p:attrNameLst>
                                      </p:cBhvr>
                                      <p:to>
                                        <p:strVal val="visible"/>
                                      </p:to>
                                    </p:set>
                                    <p:animEffect transition="in" filter="fade">
                                      <p:cBhvr>
                                        <p:cTn id="143" dur="500"/>
                                        <p:tgtEl>
                                          <p:spTgt spid="4">
                                            <p:graphicEl>
                                              <a:chart seriesIdx="2" categoryIdx="1" bldStep="ptInSeries"/>
                                            </p:graphicEl>
                                          </p:spTgt>
                                        </p:tgtEl>
                                      </p:cBhvr>
                                    </p:animEffect>
                                  </p:childTnLst>
                                </p:cTn>
                              </p:par>
                            </p:childTnLst>
                          </p:cTn>
                        </p:par>
                        <p:par>
                          <p:cTn id="144" fill="hold">
                            <p:stCondLst>
                              <p:cond delay="15140"/>
                            </p:stCondLst>
                            <p:childTnLst>
                              <p:par>
                                <p:cTn id="145" presetID="10" presetClass="entr" presetSubtype="0" fill="hold" grpId="0" nodeType="afterEffect">
                                  <p:stCondLst>
                                    <p:cond delay="0"/>
                                  </p:stCondLst>
                                  <p:childTnLst>
                                    <p:set>
                                      <p:cBhvr>
                                        <p:cTn id="146" dur="1" fill="hold">
                                          <p:stCondLst>
                                            <p:cond delay="0"/>
                                          </p:stCondLst>
                                        </p:cTn>
                                        <p:tgtEl>
                                          <p:spTgt spid="4">
                                            <p:graphicEl>
                                              <a:chart seriesIdx="2" categoryIdx="2" bldStep="ptInSeries"/>
                                            </p:graphicEl>
                                          </p:spTgt>
                                        </p:tgtEl>
                                        <p:attrNameLst>
                                          <p:attrName>style.visibility</p:attrName>
                                        </p:attrNameLst>
                                      </p:cBhvr>
                                      <p:to>
                                        <p:strVal val="visible"/>
                                      </p:to>
                                    </p:set>
                                    <p:animEffect transition="in" filter="fade">
                                      <p:cBhvr>
                                        <p:cTn id="147" dur="500"/>
                                        <p:tgtEl>
                                          <p:spTgt spid="4">
                                            <p:graphicEl>
                                              <a:chart seriesIdx="2" categoryIdx="2" bldStep="ptInSeries"/>
                                            </p:graphicEl>
                                          </p:spTgt>
                                        </p:tgtEl>
                                      </p:cBhvr>
                                    </p:animEffect>
                                  </p:childTnLst>
                                </p:cTn>
                              </p:par>
                            </p:childTnLst>
                          </p:cTn>
                        </p:par>
                        <p:par>
                          <p:cTn id="148" fill="hold">
                            <p:stCondLst>
                              <p:cond delay="15640"/>
                            </p:stCondLst>
                            <p:childTnLst>
                              <p:par>
                                <p:cTn id="149" presetID="10" presetClass="entr" presetSubtype="0" fill="hold" grpId="0" nodeType="afterEffect">
                                  <p:stCondLst>
                                    <p:cond delay="0"/>
                                  </p:stCondLst>
                                  <p:childTnLst>
                                    <p:set>
                                      <p:cBhvr>
                                        <p:cTn id="150" dur="1" fill="hold">
                                          <p:stCondLst>
                                            <p:cond delay="0"/>
                                          </p:stCondLst>
                                        </p:cTn>
                                        <p:tgtEl>
                                          <p:spTgt spid="4">
                                            <p:graphicEl>
                                              <a:chart seriesIdx="2" categoryIdx="3" bldStep="ptInSeries"/>
                                            </p:graphicEl>
                                          </p:spTgt>
                                        </p:tgtEl>
                                        <p:attrNameLst>
                                          <p:attrName>style.visibility</p:attrName>
                                        </p:attrNameLst>
                                      </p:cBhvr>
                                      <p:to>
                                        <p:strVal val="visible"/>
                                      </p:to>
                                    </p:set>
                                    <p:animEffect transition="in" filter="fade">
                                      <p:cBhvr>
                                        <p:cTn id="151" dur="500"/>
                                        <p:tgtEl>
                                          <p:spTgt spid="4">
                                            <p:graphicEl>
                                              <a:chart seriesIdx="2" categoryIdx="3" bldStep="ptInSeries"/>
                                            </p:graphicEl>
                                          </p:spTgt>
                                        </p:tgtEl>
                                      </p:cBhvr>
                                    </p:animEffect>
                                  </p:childTnLst>
                                </p:cTn>
                              </p:par>
                            </p:childTnLst>
                          </p:cTn>
                        </p:par>
                        <p:par>
                          <p:cTn id="152" fill="hold">
                            <p:stCondLst>
                              <p:cond delay="16140"/>
                            </p:stCondLst>
                            <p:childTnLst>
                              <p:par>
                                <p:cTn id="153" presetID="10" presetClass="entr" presetSubtype="0" fill="hold" grpId="0" nodeType="afterEffect">
                                  <p:stCondLst>
                                    <p:cond delay="0"/>
                                  </p:stCondLst>
                                  <p:childTnLst>
                                    <p:set>
                                      <p:cBhvr>
                                        <p:cTn id="154" dur="1" fill="hold">
                                          <p:stCondLst>
                                            <p:cond delay="0"/>
                                          </p:stCondLst>
                                        </p:cTn>
                                        <p:tgtEl>
                                          <p:spTgt spid="4">
                                            <p:graphicEl>
                                              <a:chart seriesIdx="2" categoryIdx="4" bldStep="ptInSeries"/>
                                            </p:graphicEl>
                                          </p:spTgt>
                                        </p:tgtEl>
                                        <p:attrNameLst>
                                          <p:attrName>style.visibility</p:attrName>
                                        </p:attrNameLst>
                                      </p:cBhvr>
                                      <p:to>
                                        <p:strVal val="visible"/>
                                      </p:to>
                                    </p:set>
                                    <p:animEffect transition="in" filter="fade">
                                      <p:cBhvr>
                                        <p:cTn id="155" dur="10"/>
                                        <p:tgtEl>
                                          <p:spTgt spid="4">
                                            <p:graphicEl>
                                              <a:chart seriesIdx="2" categoryIdx="4" bldStep="ptInSeries"/>
                                            </p:graphicEl>
                                          </p:spTgt>
                                        </p:tgtEl>
                                      </p:cBhvr>
                                    </p:animEffect>
                                  </p:childTnLst>
                                </p:cTn>
                              </p:par>
                            </p:childTnLst>
                          </p:cTn>
                        </p:par>
                        <p:par>
                          <p:cTn id="156" fill="hold">
                            <p:stCondLst>
                              <p:cond delay="16150"/>
                            </p:stCondLst>
                            <p:childTnLst>
                              <p:par>
                                <p:cTn id="157" presetID="10" presetClass="entr" presetSubtype="0" fill="hold" grpId="0" nodeType="afterEffect">
                                  <p:stCondLst>
                                    <p:cond delay="0"/>
                                  </p:stCondLst>
                                  <p:childTnLst>
                                    <p:set>
                                      <p:cBhvr>
                                        <p:cTn id="158" dur="1" fill="hold">
                                          <p:stCondLst>
                                            <p:cond delay="0"/>
                                          </p:stCondLst>
                                        </p:cTn>
                                        <p:tgtEl>
                                          <p:spTgt spid="4">
                                            <p:graphicEl>
                                              <a:chart seriesIdx="2" categoryIdx="5" bldStep="ptInSeries"/>
                                            </p:graphicEl>
                                          </p:spTgt>
                                        </p:tgtEl>
                                        <p:attrNameLst>
                                          <p:attrName>style.visibility</p:attrName>
                                        </p:attrNameLst>
                                      </p:cBhvr>
                                      <p:to>
                                        <p:strVal val="visible"/>
                                      </p:to>
                                    </p:set>
                                    <p:animEffect transition="in" filter="fade">
                                      <p:cBhvr>
                                        <p:cTn id="159" dur="10"/>
                                        <p:tgtEl>
                                          <p:spTgt spid="4">
                                            <p:graphicEl>
                                              <a:chart seriesIdx="2" categoryIdx="5" bldStep="ptInSeries"/>
                                            </p:graphicEl>
                                          </p:spTgt>
                                        </p:tgtEl>
                                      </p:cBhvr>
                                    </p:animEffect>
                                  </p:childTnLst>
                                </p:cTn>
                              </p:par>
                            </p:childTnLst>
                          </p:cTn>
                        </p:par>
                        <p:par>
                          <p:cTn id="160" fill="hold">
                            <p:stCondLst>
                              <p:cond delay="16160"/>
                            </p:stCondLst>
                            <p:childTnLst>
                              <p:par>
                                <p:cTn id="161" presetID="10" presetClass="entr" presetSubtype="0" fill="hold" grpId="0" nodeType="afterEffect">
                                  <p:stCondLst>
                                    <p:cond delay="0"/>
                                  </p:stCondLst>
                                  <p:childTnLst>
                                    <p:set>
                                      <p:cBhvr>
                                        <p:cTn id="162" dur="1" fill="hold">
                                          <p:stCondLst>
                                            <p:cond delay="0"/>
                                          </p:stCondLst>
                                        </p:cTn>
                                        <p:tgtEl>
                                          <p:spTgt spid="4">
                                            <p:graphicEl>
                                              <a:chart seriesIdx="2" categoryIdx="6" bldStep="ptInSeries"/>
                                            </p:graphicEl>
                                          </p:spTgt>
                                        </p:tgtEl>
                                        <p:attrNameLst>
                                          <p:attrName>style.visibility</p:attrName>
                                        </p:attrNameLst>
                                      </p:cBhvr>
                                      <p:to>
                                        <p:strVal val="visible"/>
                                      </p:to>
                                    </p:set>
                                    <p:animEffect transition="in" filter="fade">
                                      <p:cBhvr>
                                        <p:cTn id="163" dur="500"/>
                                        <p:tgtEl>
                                          <p:spTgt spid="4">
                                            <p:graphicEl>
                                              <a:chart seriesIdx="2" categoryIdx="6" bldStep="ptInSeries"/>
                                            </p:graphicEl>
                                          </p:spTgt>
                                        </p:tgtEl>
                                      </p:cBhvr>
                                    </p:animEffect>
                                  </p:childTnLst>
                                </p:cTn>
                              </p:par>
                            </p:childTnLst>
                          </p:cTn>
                        </p:par>
                        <p:par>
                          <p:cTn id="164" fill="hold">
                            <p:stCondLst>
                              <p:cond delay="16660"/>
                            </p:stCondLst>
                            <p:childTnLst>
                              <p:par>
                                <p:cTn id="165" presetID="10" presetClass="entr" presetSubtype="0" fill="hold" grpId="0" nodeType="afterEffect">
                                  <p:stCondLst>
                                    <p:cond delay="0"/>
                                  </p:stCondLst>
                                  <p:childTnLst>
                                    <p:set>
                                      <p:cBhvr>
                                        <p:cTn id="166" dur="1" fill="hold">
                                          <p:stCondLst>
                                            <p:cond delay="0"/>
                                          </p:stCondLst>
                                        </p:cTn>
                                        <p:tgtEl>
                                          <p:spTgt spid="4">
                                            <p:graphicEl>
                                              <a:chart seriesIdx="2" categoryIdx="7" bldStep="ptInSeries"/>
                                            </p:graphicEl>
                                          </p:spTgt>
                                        </p:tgtEl>
                                        <p:attrNameLst>
                                          <p:attrName>style.visibility</p:attrName>
                                        </p:attrNameLst>
                                      </p:cBhvr>
                                      <p:to>
                                        <p:strVal val="visible"/>
                                      </p:to>
                                    </p:set>
                                    <p:animEffect transition="in" filter="fade">
                                      <p:cBhvr>
                                        <p:cTn id="167" dur="10"/>
                                        <p:tgtEl>
                                          <p:spTgt spid="4">
                                            <p:graphicEl>
                                              <a:chart seriesIdx="2" categoryIdx="7" bldStep="ptInSeries"/>
                                            </p:graphicEl>
                                          </p:spTgt>
                                        </p:tgtEl>
                                      </p:cBhvr>
                                    </p:animEffect>
                                  </p:childTnLst>
                                </p:cTn>
                              </p:par>
                            </p:childTnLst>
                          </p:cTn>
                        </p:par>
                        <p:par>
                          <p:cTn id="168" fill="hold">
                            <p:stCondLst>
                              <p:cond delay="16670"/>
                            </p:stCondLst>
                            <p:childTnLst>
                              <p:par>
                                <p:cTn id="169" presetID="10" presetClass="entr" presetSubtype="0" fill="hold" grpId="0" nodeType="afterEffect">
                                  <p:stCondLst>
                                    <p:cond delay="0"/>
                                  </p:stCondLst>
                                  <p:childTnLst>
                                    <p:set>
                                      <p:cBhvr>
                                        <p:cTn id="170" dur="1" fill="hold">
                                          <p:stCondLst>
                                            <p:cond delay="0"/>
                                          </p:stCondLst>
                                        </p:cTn>
                                        <p:tgtEl>
                                          <p:spTgt spid="4">
                                            <p:graphicEl>
                                              <a:chart seriesIdx="2" categoryIdx="8" bldStep="ptInSeries"/>
                                            </p:graphicEl>
                                          </p:spTgt>
                                        </p:tgtEl>
                                        <p:attrNameLst>
                                          <p:attrName>style.visibility</p:attrName>
                                        </p:attrNameLst>
                                      </p:cBhvr>
                                      <p:to>
                                        <p:strVal val="visible"/>
                                      </p:to>
                                    </p:set>
                                    <p:animEffect transition="in" filter="fade">
                                      <p:cBhvr>
                                        <p:cTn id="171" dur="10"/>
                                        <p:tgtEl>
                                          <p:spTgt spid="4">
                                            <p:graphicEl>
                                              <a:chart seriesIdx="2" categoryIdx="8" bldStep="ptInSeries"/>
                                            </p:graphicEl>
                                          </p:spTgt>
                                        </p:tgtEl>
                                      </p:cBhvr>
                                    </p:animEffect>
                                  </p:childTnLst>
                                </p:cTn>
                              </p:par>
                            </p:childTnLst>
                          </p:cTn>
                        </p:par>
                        <p:par>
                          <p:cTn id="172" fill="hold">
                            <p:stCondLst>
                              <p:cond delay="16680"/>
                            </p:stCondLst>
                            <p:childTnLst>
                              <p:par>
                                <p:cTn id="173" presetID="10" presetClass="entr" presetSubtype="0" fill="hold" grpId="0" nodeType="afterEffect">
                                  <p:stCondLst>
                                    <p:cond delay="0"/>
                                  </p:stCondLst>
                                  <p:childTnLst>
                                    <p:set>
                                      <p:cBhvr>
                                        <p:cTn id="174" dur="1" fill="hold">
                                          <p:stCondLst>
                                            <p:cond delay="0"/>
                                          </p:stCondLst>
                                        </p:cTn>
                                        <p:tgtEl>
                                          <p:spTgt spid="4">
                                            <p:graphicEl>
                                              <a:chart seriesIdx="2" categoryIdx="9" bldStep="ptInSeries"/>
                                            </p:graphicEl>
                                          </p:spTgt>
                                        </p:tgtEl>
                                        <p:attrNameLst>
                                          <p:attrName>style.visibility</p:attrName>
                                        </p:attrNameLst>
                                      </p:cBhvr>
                                      <p:to>
                                        <p:strVal val="visible"/>
                                      </p:to>
                                    </p:set>
                                    <p:animEffect transition="in" filter="fade">
                                      <p:cBhvr>
                                        <p:cTn id="175" dur="10"/>
                                        <p:tgtEl>
                                          <p:spTgt spid="4">
                                            <p:graphicEl>
                                              <a:chart seriesIdx="2" categoryIdx="9" bldStep="ptInSeries"/>
                                            </p:graphicEl>
                                          </p:spTgt>
                                        </p:tgtEl>
                                      </p:cBhvr>
                                    </p:animEffect>
                                  </p:childTnLst>
                                </p:cTn>
                              </p:par>
                            </p:childTnLst>
                          </p:cTn>
                        </p:par>
                        <p:par>
                          <p:cTn id="176" fill="hold">
                            <p:stCondLst>
                              <p:cond delay="16690"/>
                            </p:stCondLst>
                            <p:childTnLst>
                              <p:par>
                                <p:cTn id="177" presetID="10" presetClass="entr" presetSubtype="0" fill="hold" grpId="0" nodeType="afterEffect">
                                  <p:stCondLst>
                                    <p:cond delay="0"/>
                                  </p:stCondLst>
                                  <p:childTnLst>
                                    <p:set>
                                      <p:cBhvr>
                                        <p:cTn id="178" dur="1" fill="hold">
                                          <p:stCondLst>
                                            <p:cond delay="0"/>
                                          </p:stCondLst>
                                        </p:cTn>
                                        <p:tgtEl>
                                          <p:spTgt spid="4">
                                            <p:graphicEl>
                                              <a:chart seriesIdx="2" categoryIdx="10" bldStep="ptInSeries"/>
                                            </p:graphicEl>
                                          </p:spTgt>
                                        </p:tgtEl>
                                        <p:attrNameLst>
                                          <p:attrName>style.visibility</p:attrName>
                                        </p:attrNameLst>
                                      </p:cBhvr>
                                      <p:to>
                                        <p:strVal val="visible"/>
                                      </p:to>
                                    </p:set>
                                    <p:animEffect transition="in" filter="fade">
                                      <p:cBhvr>
                                        <p:cTn id="179" dur="10"/>
                                        <p:tgtEl>
                                          <p:spTgt spid="4">
                                            <p:graphicEl>
                                              <a:chart seriesIdx="2" categoryIdx="10" bldStep="ptInSeries"/>
                                            </p:graphicEl>
                                          </p:spTgt>
                                        </p:tgtEl>
                                      </p:cBhvr>
                                    </p:animEffect>
                                  </p:childTnLst>
                                </p:cTn>
                              </p:par>
                            </p:childTnLst>
                          </p:cTn>
                        </p:par>
                        <p:par>
                          <p:cTn id="180" fill="hold">
                            <p:stCondLst>
                              <p:cond delay="16700"/>
                            </p:stCondLst>
                            <p:childTnLst>
                              <p:par>
                                <p:cTn id="181" presetID="10" presetClass="entr" presetSubtype="0" fill="hold" grpId="0" nodeType="afterEffect">
                                  <p:stCondLst>
                                    <p:cond delay="0"/>
                                  </p:stCondLst>
                                  <p:childTnLst>
                                    <p:set>
                                      <p:cBhvr>
                                        <p:cTn id="182" dur="1" fill="hold">
                                          <p:stCondLst>
                                            <p:cond delay="0"/>
                                          </p:stCondLst>
                                        </p:cTn>
                                        <p:tgtEl>
                                          <p:spTgt spid="4">
                                            <p:graphicEl>
                                              <a:chart seriesIdx="2" categoryIdx="11" bldStep="ptInSeries"/>
                                            </p:graphicEl>
                                          </p:spTgt>
                                        </p:tgtEl>
                                        <p:attrNameLst>
                                          <p:attrName>style.visibility</p:attrName>
                                        </p:attrNameLst>
                                      </p:cBhvr>
                                      <p:to>
                                        <p:strVal val="visible"/>
                                      </p:to>
                                    </p:set>
                                    <p:animEffect transition="in" filter="fade">
                                      <p:cBhvr>
                                        <p:cTn id="183" dur="500"/>
                                        <p:tgtEl>
                                          <p:spTgt spid="4">
                                            <p:graphicEl>
                                              <a:chart seriesIdx="2" categoryIdx="11" bldStep="ptInSeries"/>
                                            </p:graphicEl>
                                          </p:spTgt>
                                        </p:tgtEl>
                                      </p:cBhvr>
                                    </p:animEffect>
                                  </p:childTnLst>
                                </p:cTn>
                              </p:par>
                            </p:childTnLst>
                          </p:cTn>
                        </p:par>
                        <p:par>
                          <p:cTn id="184" fill="hold">
                            <p:stCondLst>
                              <p:cond delay="17200"/>
                            </p:stCondLst>
                            <p:childTnLst>
                              <p:par>
                                <p:cTn id="185" presetID="10" presetClass="entr" presetSubtype="0" fill="hold" grpId="0" nodeType="afterEffect">
                                  <p:stCondLst>
                                    <p:cond delay="0"/>
                                  </p:stCondLst>
                                  <p:childTnLst>
                                    <p:set>
                                      <p:cBhvr>
                                        <p:cTn id="186" dur="1" fill="hold">
                                          <p:stCondLst>
                                            <p:cond delay="0"/>
                                          </p:stCondLst>
                                        </p:cTn>
                                        <p:tgtEl>
                                          <p:spTgt spid="4">
                                            <p:graphicEl>
                                              <a:chart seriesIdx="2" categoryIdx="12" bldStep="ptInSeries"/>
                                            </p:graphicEl>
                                          </p:spTgt>
                                        </p:tgtEl>
                                        <p:attrNameLst>
                                          <p:attrName>style.visibility</p:attrName>
                                        </p:attrNameLst>
                                      </p:cBhvr>
                                      <p:to>
                                        <p:strVal val="visible"/>
                                      </p:to>
                                    </p:set>
                                    <p:animEffect transition="in" filter="fade">
                                      <p:cBhvr>
                                        <p:cTn id="187" dur="500"/>
                                        <p:tgtEl>
                                          <p:spTgt spid="4">
                                            <p:graphicEl>
                                              <a:chart seriesIdx="2" categoryIdx="12" bldStep="ptInSeries"/>
                                            </p:graphicEl>
                                          </p:spTgt>
                                        </p:tgtEl>
                                      </p:cBhvr>
                                    </p:animEffect>
                                  </p:childTnLst>
                                </p:cTn>
                              </p:par>
                            </p:childTnLst>
                          </p:cTn>
                        </p:par>
                        <p:par>
                          <p:cTn id="188" fill="hold">
                            <p:stCondLst>
                              <p:cond delay="17700"/>
                            </p:stCondLst>
                            <p:childTnLst>
                              <p:par>
                                <p:cTn id="189" presetID="10" presetClass="entr" presetSubtype="0" fill="hold" grpId="0" nodeType="afterEffect">
                                  <p:stCondLst>
                                    <p:cond delay="0"/>
                                  </p:stCondLst>
                                  <p:childTnLst>
                                    <p:set>
                                      <p:cBhvr>
                                        <p:cTn id="190" dur="1" fill="hold">
                                          <p:stCondLst>
                                            <p:cond delay="0"/>
                                          </p:stCondLst>
                                        </p:cTn>
                                        <p:tgtEl>
                                          <p:spTgt spid="4">
                                            <p:graphicEl>
                                              <a:chart seriesIdx="2" categoryIdx="13" bldStep="ptInSeries"/>
                                            </p:graphicEl>
                                          </p:spTgt>
                                        </p:tgtEl>
                                        <p:attrNameLst>
                                          <p:attrName>style.visibility</p:attrName>
                                        </p:attrNameLst>
                                      </p:cBhvr>
                                      <p:to>
                                        <p:strVal val="visible"/>
                                      </p:to>
                                    </p:set>
                                    <p:animEffect transition="in" filter="fade">
                                      <p:cBhvr>
                                        <p:cTn id="191" dur="10"/>
                                        <p:tgtEl>
                                          <p:spTgt spid="4">
                                            <p:graphicEl>
                                              <a:chart seriesIdx="2" categoryIdx="13" bldStep="ptInSeries"/>
                                            </p:graphicEl>
                                          </p:spTgt>
                                        </p:tgtEl>
                                      </p:cBhvr>
                                    </p:animEffect>
                                  </p:childTnLst>
                                </p:cTn>
                              </p:par>
                            </p:childTnLst>
                          </p:cTn>
                        </p:par>
                        <p:par>
                          <p:cTn id="192" fill="hold">
                            <p:stCondLst>
                              <p:cond delay="17710"/>
                            </p:stCondLst>
                            <p:childTnLst>
                              <p:par>
                                <p:cTn id="193" presetID="10" presetClass="entr" presetSubtype="0" fill="hold" grpId="0" nodeType="afterEffect">
                                  <p:stCondLst>
                                    <p:cond delay="0"/>
                                  </p:stCondLst>
                                  <p:childTnLst>
                                    <p:set>
                                      <p:cBhvr>
                                        <p:cTn id="194" dur="1" fill="hold">
                                          <p:stCondLst>
                                            <p:cond delay="0"/>
                                          </p:stCondLst>
                                        </p:cTn>
                                        <p:tgtEl>
                                          <p:spTgt spid="4">
                                            <p:graphicEl>
                                              <a:chart seriesIdx="2" categoryIdx="14" bldStep="ptInSeries"/>
                                            </p:graphicEl>
                                          </p:spTgt>
                                        </p:tgtEl>
                                        <p:attrNameLst>
                                          <p:attrName>style.visibility</p:attrName>
                                        </p:attrNameLst>
                                      </p:cBhvr>
                                      <p:to>
                                        <p:strVal val="visible"/>
                                      </p:to>
                                    </p:set>
                                    <p:animEffect transition="in" filter="fade">
                                      <p:cBhvr>
                                        <p:cTn id="195" dur="10"/>
                                        <p:tgtEl>
                                          <p:spTgt spid="4">
                                            <p:graphicEl>
                                              <a:chart seriesIdx="2" categoryIdx="14" bldStep="ptInSeries"/>
                                            </p:graphicEl>
                                          </p:spTgt>
                                        </p:tgtEl>
                                      </p:cBhvr>
                                    </p:animEffect>
                                  </p:childTnLst>
                                </p:cTn>
                              </p:par>
                            </p:childTnLst>
                          </p:cTn>
                        </p:par>
                        <p:par>
                          <p:cTn id="196" fill="hold">
                            <p:stCondLst>
                              <p:cond delay="17720"/>
                            </p:stCondLst>
                            <p:childTnLst>
                              <p:par>
                                <p:cTn id="197" presetID="10" presetClass="entr" presetSubtype="0" fill="hold" grpId="0" nodeType="afterEffect">
                                  <p:stCondLst>
                                    <p:cond delay="0"/>
                                  </p:stCondLst>
                                  <p:childTnLst>
                                    <p:set>
                                      <p:cBhvr>
                                        <p:cTn id="198" dur="1" fill="hold">
                                          <p:stCondLst>
                                            <p:cond delay="0"/>
                                          </p:stCondLst>
                                        </p:cTn>
                                        <p:tgtEl>
                                          <p:spTgt spid="4">
                                            <p:graphicEl>
                                              <a:chart seriesIdx="2" categoryIdx="15" bldStep="ptInSeries"/>
                                            </p:graphicEl>
                                          </p:spTgt>
                                        </p:tgtEl>
                                        <p:attrNameLst>
                                          <p:attrName>style.visibility</p:attrName>
                                        </p:attrNameLst>
                                      </p:cBhvr>
                                      <p:to>
                                        <p:strVal val="visible"/>
                                      </p:to>
                                    </p:set>
                                    <p:animEffect transition="in" filter="fade">
                                      <p:cBhvr>
                                        <p:cTn id="199" dur="10"/>
                                        <p:tgtEl>
                                          <p:spTgt spid="4">
                                            <p:graphicEl>
                                              <a:chart seriesIdx="2" categoryIdx="15" bldStep="ptInSeries"/>
                                            </p:graphicEl>
                                          </p:spTgt>
                                        </p:tgtEl>
                                      </p:cBhvr>
                                    </p:animEffect>
                                  </p:childTnLst>
                                </p:cTn>
                              </p:par>
                            </p:childTnLst>
                          </p:cTn>
                        </p:par>
                        <p:par>
                          <p:cTn id="200" fill="hold">
                            <p:stCondLst>
                              <p:cond delay="17730"/>
                            </p:stCondLst>
                            <p:childTnLst>
                              <p:par>
                                <p:cTn id="201" presetID="10" presetClass="entr" presetSubtype="0" fill="hold" grpId="0" nodeType="afterEffect">
                                  <p:stCondLst>
                                    <p:cond delay="0"/>
                                  </p:stCondLst>
                                  <p:childTnLst>
                                    <p:set>
                                      <p:cBhvr>
                                        <p:cTn id="202" dur="1" fill="hold">
                                          <p:stCondLst>
                                            <p:cond delay="0"/>
                                          </p:stCondLst>
                                        </p:cTn>
                                        <p:tgtEl>
                                          <p:spTgt spid="4">
                                            <p:graphicEl>
                                              <a:chart seriesIdx="3" categoryIdx="0" bldStep="ptInSeries"/>
                                            </p:graphicEl>
                                          </p:spTgt>
                                        </p:tgtEl>
                                        <p:attrNameLst>
                                          <p:attrName>style.visibility</p:attrName>
                                        </p:attrNameLst>
                                      </p:cBhvr>
                                      <p:to>
                                        <p:strVal val="visible"/>
                                      </p:to>
                                    </p:set>
                                    <p:animEffect transition="in" filter="fade">
                                      <p:cBhvr>
                                        <p:cTn id="203" dur="1500"/>
                                        <p:tgtEl>
                                          <p:spTgt spid="4">
                                            <p:graphicEl>
                                              <a:chart seriesIdx="3" categoryIdx="0" bldStep="ptInSeries"/>
                                            </p:graphicEl>
                                          </p:spTgt>
                                        </p:tgtEl>
                                      </p:cBhvr>
                                    </p:animEffect>
                                  </p:childTnLst>
                                </p:cTn>
                              </p:par>
                            </p:childTnLst>
                          </p:cTn>
                        </p:par>
                        <p:par>
                          <p:cTn id="204" fill="hold">
                            <p:stCondLst>
                              <p:cond delay="19230"/>
                            </p:stCondLst>
                            <p:childTnLst>
                              <p:par>
                                <p:cTn id="205" presetID="10" presetClass="entr" presetSubtype="0" fill="hold" grpId="0" nodeType="afterEffect">
                                  <p:stCondLst>
                                    <p:cond delay="0"/>
                                  </p:stCondLst>
                                  <p:childTnLst>
                                    <p:set>
                                      <p:cBhvr>
                                        <p:cTn id="206" dur="1" fill="hold">
                                          <p:stCondLst>
                                            <p:cond delay="0"/>
                                          </p:stCondLst>
                                        </p:cTn>
                                        <p:tgtEl>
                                          <p:spTgt spid="4">
                                            <p:graphicEl>
                                              <a:chart seriesIdx="3" categoryIdx="1" bldStep="ptInSeries"/>
                                            </p:graphicEl>
                                          </p:spTgt>
                                        </p:tgtEl>
                                        <p:attrNameLst>
                                          <p:attrName>style.visibility</p:attrName>
                                        </p:attrNameLst>
                                      </p:cBhvr>
                                      <p:to>
                                        <p:strVal val="visible"/>
                                      </p:to>
                                    </p:set>
                                    <p:animEffect transition="in" filter="fade">
                                      <p:cBhvr>
                                        <p:cTn id="207" dur="10"/>
                                        <p:tgtEl>
                                          <p:spTgt spid="4">
                                            <p:graphicEl>
                                              <a:chart seriesIdx="3" categoryIdx="1" bldStep="ptInSeries"/>
                                            </p:graphicEl>
                                          </p:spTgt>
                                        </p:tgtEl>
                                      </p:cBhvr>
                                    </p:animEffect>
                                  </p:childTnLst>
                                </p:cTn>
                              </p:par>
                            </p:childTnLst>
                          </p:cTn>
                        </p:par>
                        <p:par>
                          <p:cTn id="208" fill="hold">
                            <p:stCondLst>
                              <p:cond delay="19240"/>
                            </p:stCondLst>
                            <p:childTnLst>
                              <p:par>
                                <p:cTn id="209" presetID="10" presetClass="entr" presetSubtype="0" fill="hold" grpId="0" nodeType="afterEffect">
                                  <p:stCondLst>
                                    <p:cond delay="0"/>
                                  </p:stCondLst>
                                  <p:childTnLst>
                                    <p:set>
                                      <p:cBhvr>
                                        <p:cTn id="210" dur="1" fill="hold">
                                          <p:stCondLst>
                                            <p:cond delay="0"/>
                                          </p:stCondLst>
                                        </p:cTn>
                                        <p:tgtEl>
                                          <p:spTgt spid="4">
                                            <p:graphicEl>
                                              <a:chart seriesIdx="3" categoryIdx="2" bldStep="ptInSeries"/>
                                            </p:graphicEl>
                                          </p:spTgt>
                                        </p:tgtEl>
                                        <p:attrNameLst>
                                          <p:attrName>style.visibility</p:attrName>
                                        </p:attrNameLst>
                                      </p:cBhvr>
                                      <p:to>
                                        <p:strVal val="visible"/>
                                      </p:to>
                                    </p:set>
                                    <p:animEffect transition="in" filter="fade">
                                      <p:cBhvr>
                                        <p:cTn id="211" dur="10"/>
                                        <p:tgtEl>
                                          <p:spTgt spid="4">
                                            <p:graphicEl>
                                              <a:chart seriesIdx="3" categoryIdx="2" bldStep="ptInSeries"/>
                                            </p:graphicEl>
                                          </p:spTgt>
                                        </p:tgtEl>
                                      </p:cBhvr>
                                    </p:animEffect>
                                  </p:childTnLst>
                                </p:cTn>
                              </p:par>
                            </p:childTnLst>
                          </p:cTn>
                        </p:par>
                        <p:par>
                          <p:cTn id="212" fill="hold">
                            <p:stCondLst>
                              <p:cond delay="19250"/>
                            </p:stCondLst>
                            <p:childTnLst>
                              <p:par>
                                <p:cTn id="213" presetID="10" presetClass="entr" presetSubtype="0" fill="hold" grpId="0" nodeType="afterEffect">
                                  <p:stCondLst>
                                    <p:cond delay="0"/>
                                  </p:stCondLst>
                                  <p:childTnLst>
                                    <p:set>
                                      <p:cBhvr>
                                        <p:cTn id="214" dur="1" fill="hold">
                                          <p:stCondLst>
                                            <p:cond delay="0"/>
                                          </p:stCondLst>
                                        </p:cTn>
                                        <p:tgtEl>
                                          <p:spTgt spid="4">
                                            <p:graphicEl>
                                              <a:chart seriesIdx="3" categoryIdx="3" bldStep="ptInSeries"/>
                                            </p:graphicEl>
                                          </p:spTgt>
                                        </p:tgtEl>
                                        <p:attrNameLst>
                                          <p:attrName>style.visibility</p:attrName>
                                        </p:attrNameLst>
                                      </p:cBhvr>
                                      <p:to>
                                        <p:strVal val="visible"/>
                                      </p:to>
                                    </p:set>
                                    <p:animEffect transition="in" filter="fade">
                                      <p:cBhvr>
                                        <p:cTn id="215" dur="500"/>
                                        <p:tgtEl>
                                          <p:spTgt spid="4">
                                            <p:graphicEl>
                                              <a:chart seriesIdx="3" categoryIdx="3" bldStep="ptInSeries"/>
                                            </p:graphicEl>
                                          </p:spTgt>
                                        </p:tgtEl>
                                      </p:cBhvr>
                                    </p:animEffect>
                                  </p:childTnLst>
                                </p:cTn>
                              </p:par>
                            </p:childTnLst>
                          </p:cTn>
                        </p:par>
                        <p:par>
                          <p:cTn id="216" fill="hold">
                            <p:stCondLst>
                              <p:cond delay="19750"/>
                            </p:stCondLst>
                            <p:childTnLst>
                              <p:par>
                                <p:cTn id="217" presetID="10" presetClass="entr" presetSubtype="0" fill="hold" grpId="0" nodeType="afterEffect">
                                  <p:stCondLst>
                                    <p:cond delay="0"/>
                                  </p:stCondLst>
                                  <p:childTnLst>
                                    <p:set>
                                      <p:cBhvr>
                                        <p:cTn id="218" dur="1" fill="hold">
                                          <p:stCondLst>
                                            <p:cond delay="0"/>
                                          </p:stCondLst>
                                        </p:cTn>
                                        <p:tgtEl>
                                          <p:spTgt spid="4">
                                            <p:graphicEl>
                                              <a:chart seriesIdx="3" categoryIdx="4" bldStep="ptInSeries"/>
                                            </p:graphicEl>
                                          </p:spTgt>
                                        </p:tgtEl>
                                        <p:attrNameLst>
                                          <p:attrName>style.visibility</p:attrName>
                                        </p:attrNameLst>
                                      </p:cBhvr>
                                      <p:to>
                                        <p:strVal val="visible"/>
                                      </p:to>
                                    </p:set>
                                    <p:animEffect transition="in" filter="fade">
                                      <p:cBhvr>
                                        <p:cTn id="219" dur="10"/>
                                        <p:tgtEl>
                                          <p:spTgt spid="4">
                                            <p:graphicEl>
                                              <a:chart seriesIdx="3" categoryIdx="4" bldStep="ptInSeries"/>
                                            </p:graphicEl>
                                          </p:spTgt>
                                        </p:tgtEl>
                                      </p:cBhvr>
                                    </p:animEffect>
                                  </p:childTnLst>
                                </p:cTn>
                              </p:par>
                            </p:childTnLst>
                          </p:cTn>
                        </p:par>
                        <p:par>
                          <p:cTn id="220" fill="hold">
                            <p:stCondLst>
                              <p:cond delay="19760"/>
                            </p:stCondLst>
                            <p:childTnLst>
                              <p:par>
                                <p:cTn id="221" presetID="10" presetClass="entr" presetSubtype="0" fill="hold" grpId="0" nodeType="afterEffect">
                                  <p:stCondLst>
                                    <p:cond delay="0"/>
                                  </p:stCondLst>
                                  <p:childTnLst>
                                    <p:set>
                                      <p:cBhvr>
                                        <p:cTn id="222" dur="1" fill="hold">
                                          <p:stCondLst>
                                            <p:cond delay="0"/>
                                          </p:stCondLst>
                                        </p:cTn>
                                        <p:tgtEl>
                                          <p:spTgt spid="4">
                                            <p:graphicEl>
                                              <a:chart seriesIdx="3" categoryIdx="5" bldStep="ptInSeries"/>
                                            </p:graphicEl>
                                          </p:spTgt>
                                        </p:tgtEl>
                                        <p:attrNameLst>
                                          <p:attrName>style.visibility</p:attrName>
                                        </p:attrNameLst>
                                      </p:cBhvr>
                                      <p:to>
                                        <p:strVal val="visible"/>
                                      </p:to>
                                    </p:set>
                                    <p:animEffect transition="in" filter="fade">
                                      <p:cBhvr>
                                        <p:cTn id="223" dur="10"/>
                                        <p:tgtEl>
                                          <p:spTgt spid="4">
                                            <p:graphicEl>
                                              <a:chart seriesIdx="3" categoryIdx="5" bldStep="ptInSeries"/>
                                            </p:graphicEl>
                                          </p:spTgt>
                                        </p:tgtEl>
                                      </p:cBhvr>
                                    </p:animEffect>
                                  </p:childTnLst>
                                </p:cTn>
                              </p:par>
                            </p:childTnLst>
                          </p:cTn>
                        </p:par>
                        <p:par>
                          <p:cTn id="224" fill="hold">
                            <p:stCondLst>
                              <p:cond delay="19770"/>
                            </p:stCondLst>
                            <p:childTnLst>
                              <p:par>
                                <p:cTn id="225" presetID="10" presetClass="entr" presetSubtype="0" fill="hold" grpId="0" nodeType="afterEffect">
                                  <p:stCondLst>
                                    <p:cond delay="0"/>
                                  </p:stCondLst>
                                  <p:childTnLst>
                                    <p:set>
                                      <p:cBhvr>
                                        <p:cTn id="226" dur="1" fill="hold">
                                          <p:stCondLst>
                                            <p:cond delay="0"/>
                                          </p:stCondLst>
                                        </p:cTn>
                                        <p:tgtEl>
                                          <p:spTgt spid="4">
                                            <p:graphicEl>
                                              <a:chart seriesIdx="3" categoryIdx="6" bldStep="ptInSeries"/>
                                            </p:graphicEl>
                                          </p:spTgt>
                                        </p:tgtEl>
                                        <p:attrNameLst>
                                          <p:attrName>style.visibility</p:attrName>
                                        </p:attrNameLst>
                                      </p:cBhvr>
                                      <p:to>
                                        <p:strVal val="visible"/>
                                      </p:to>
                                    </p:set>
                                    <p:animEffect transition="in" filter="fade">
                                      <p:cBhvr>
                                        <p:cTn id="227" dur="10"/>
                                        <p:tgtEl>
                                          <p:spTgt spid="4">
                                            <p:graphicEl>
                                              <a:chart seriesIdx="3" categoryIdx="6" bldStep="ptInSeries"/>
                                            </p:graphicEl>
                                          </p:spTgt>
                                        </p:tgtEl>
                                      </p:cBhvr>
                                    </p:animEffect>
                                  </p:childTnLst>
                                </p:cTn>
                              </p:par>
                            </p:childTnLst>
                          </p:cTn>
                        </p:par>
                        <p:par>
                          <p:cTn id="228" fill="hold">
                            <p:stCondLst>
                              <p:cond delay="19780"/>
                            </p:stCondLst>
                            <p:childTnLst>
                              <p:par>
                                <p:cTn id="229" presetID="10" presetClass="entr" presetSubtype="0" fill="hold" grpId="0" nodeType="afterEffect">
                                  <p:stCondLst>
                                    <p:cond delay="0"/>
                                  </p:stCondLst>
                                  <p:childTnLst>
                                    <p:set>
                                      <p:cBhvr>
                                        <p:cTn id="230" dur="1" fill="hold">
                                          <p:stCondLst>
                                            <p:cond delay="0"/>
                                          </p:stCondLst>
                                        </p:cTn>
                                        <p:tgtEl>
                                          <p:spTgt spid="4">
                                            <p:graphicEl>
                                              <a:chart seriesIdx="3" categoryIdx="7" bldStep="ptInSeries"/>
                                            </p:graphicEl>
                                          </p:spTgt>
                                        </p:tgtEl>
                                        <p:attrNameLst>
                                          <p:attrName>style.visibility</p:attrName>
                                        </p:attrNameLst>
                                      </p:cBhvr>
                                      <p:to>
                                        <p:strVal val="visible"/>
                                      </p:to>
                                    </p:set>
                                    <p:animEffect transition="in" filter="fade">
                                      <p:cBhvr>
                                        <p:cTn id="231" dur="10"/>
                                        <p:tgtEl>
                                          <p:spTgt spid="4">
                                            <p:graphicEl>
                                              <a:chart seriesIdx="3" categoryIdx="7" bldStep="ptInSeries"/>
                                            </p:graphicEl>
                                          </p:spTgt>
                                        </p:tgtEl>
                                      </p:cBhvr>
                                    </p:animEffect>
                                  </p:childTnLst>
                                </p:cTn>
                              </p:par>
                            </p:childTnLst>
                          </p:cTn>
                        </p:par>
                        <p:par>
                          <p:cTn id="232" fill="hold">
                            <p:stCondLst>
                              <p:cond delay="19790"/>
                            </p:stCondLst>
                            <p:childTnLst>
                              <p:par>
                                <p:cTn id="233" presetID="10" presetClass="entr" presetSubtype="0" fill="hold" grpId="0" nodeType="afterEffect">
                                  <p:stCondLst>
                                    <p:cond delay="0"/>
                                  </p:stCondLst>
                                  <p:childTnLst>
                                    <p:set>
                                      <p:cBhvr>
                                        <p:cTn id="234" dur="1" fill="hold">
                                          <p:stCondLst>
                                            <p:cond delay="0"/>
                                          </p:stCondLst>
                                        </p:cTn>
                                        <p:tgtEl>
                                          <p:spTgt spid="4">
                                            <p:graphicEl>
                                              <a:chart seriesIdx="3" categoryIdx="8" bldStep="ptInSeries"/>
                                            </p:graphicEl>
                                          </p:spTgt>
                                        </p:tgtEl>
                                        <p:attrNameLst>
                                          <p:attrName>style.visibility</p:attrName>
                                        </p:attrNameLst>
                                      </p:cBhvr>
                                      <p:to>
                                        <p:strVal val="visible"/>
                                      </p:to>
                                    </p:set>
                                    <p:animEffect transition="in" filter="fade">
                                      <p:cBhvr>
                                        <p:cTn id="235" dur="10"/>
                                        <p:tgtEl>
                                          <p:spTgt spid="4">
                                            <p:graphicEl>
                                              <a:chart seriesIdx="3" categoryIdx="8" bldStep="ptInSeries"/>
                                            </p:graphicEl>
                                          </p:spTgt>
                                        </p:tgtEl>
                                      </p:cBhvr>
                                    </p:animEffect>
                                  </p:childTnLst>
                                </p:cTn>
                              </p:par>
                            </p:childTnLst>
                          </p:cTn>
                        </p:par>
                        <p:par>
                          <p:cTn id="236" fill="hold">
                            <p:stCondLst>
                              <p:cond delay="19800"/>
                            </p:stCondLst>
                            <p:childTnLst>
                              <p:par>
                                <p:cTn id="237" presetID="10" presetClass="entr" presetSubtype="0" fill="hold" grpId="0" nodeType="afterEffect">
                                  <p:stCondLst>
                                    <p:cond delay="0"/>
                                  </p:stCondLst>
                                  <p:childTnLst>
                                    <p:set>
                                      <p:cBhvr>
                                        <p:cTn id="238" dur="1" fill="hold">
                                          <p:stCondLst>
                                            <p:cond delay="0"/>
                                          </p:stCondLst>
                                        </p:cTn>
                                        <p:tgtEl>
                                          <p:spTgt spid="4">
                                            <p:graphicEl>
                                              <a:chart seriesIdx="3" categoryIdx="9" bldStep="ptInSeries"/>
                                            </p:graphicEl>
                                          </p:spTgt>
                                        </p:tgtEl>
                                        <p:attrNameLst>
                                          <p:attrName>style.visibility</p:attrName>
                                        </p:attrNameLst>
                                      </p:cBhvr>
                                      <p:to>
                                        <p:strVal val="visible"/>
                                      </p:to>
                                    </p:set>
                                    <p:animEffect transition="in" filter="fade">
                                      <p:cBhvr>
                                        <p:cTn id="239" dur="10"/>
                                        <p:tgtEl>
                                          <p:spTgt spid="4">
                                            <p:graphicEl>
                                              <a:chart seriesIdx="3" categoryIdx="9" bldStep="ptInSeries"/>
                                            </p:graphicEl>
                                          </p:spTgt>
                                        </p:tgtEl>
                                      </p:cBhvr>
                                    </p:animEffect>
                                  </p:childTnLst>
                                </p:cTn>
                              </p:par>
                            </p:childTnLst>
                          </p:cTn>
                        </p:par>
                        <p:par>
                          <p:cTn id="240" fill="hold">
                            <p:stCondLst>
                              <p:cond delay="19810"/>
                            </p:stCondLst>
                            <p:childTnLst>
                              <p:par>
                                <p:cTn id="241" presetID="10" presetClass="entr" presetSubtype="0" fill="hold" grpId="0" nodeType="afterEffect">
                                  <p:stCondLst>
                                    <p:cond delay="0"/>
                                  </p:stCondLst>
                                  <p:childTnLst>
                                    <p:set>
                                      <p:cBhvr>
                                        <p:cTn id="242" dur="1" fill="hold">
                                          <p:stCondLst>
                                            <p:cond delay="0"/>
                                          </p:stCondLst>
                                        </p:cTn>
                                        <p:tgtEl>
                                          <p:spTgt spid="4">
                                            <p:graphicEl>
                                              <a:chart seriesIdx="3" categoryIdx="10" bldStep="ptInSeries"/>
                                            </p:graphicEl>
                                          </p:spTgt>
                                        </p:tgtEl>
                                        <p:attrNameLst>
                                          <p:attrName>style.visibility</p:attrName>
                                        </p:attrNameLst>
                                      </p:cBhvr>
                                      <p:to>
                                        <p:strVal val="visible"/>
                                      </p:to>
                                    </p:set>
                                    <p:animEffect transition="in" filter="fade">
                                      <p:cBhvr>
                                        <p:cTn id="243" dur="10"/>
                                        <p:tgtEl>
                                          <p:spTgt spid="4">
                                            <p:graphicEl>
                                              <a:chart seriesIdx="3" categoryIdx="10" bldStep="ptInSeries"/>
                                            </p:graphicEl>
                                          </p:spTgt>
                                        </p:tgtEl>
                                      </p:cBhvr>
                                    </p:animEffect>
                                  </p:childTnLst>
                                </p:cTn>
                              </p:par>
                            </p:childTnLst>
                          </p:cTn>
                        </p:par>
                        <p:par>
                          <p:cTn id="244" fill="hold">
                            <p:stCondLst>
                              <p:cond delay="19820"/>
                            </p:stCondLst>
                            <p:childTnLst>
                              <p:par>
                                <p:cTn id="245" presetID="10" presetClass="entr" presetSubtype="0" fill="hold" grpId="0" nodeType="afterEffect">
                                  <p:stCondLst>
                                    <p:cond delay="0"/>
                                  </p:stCondLst>
                                  <p:childTnLst>
                                    <p:set>
                                      <p:cBhvr>
                                        <p:cTn id="246" dur="1" fill="hold">
                                          <p:stCondLst>
                                            <p:cond delay="0"/>
                                          </p:stCondLst>
                                        </p:cTn>
                                        <p:tgtEl>
                                          <p:spTgt spid="4">
                                            <p:graphicEl>
                                              <a:chart seriesIdx="3" categoryIdx="11" bldStep="ptInSeries"/>
                                            </p:graphicEl>
                                          </p:spTgt>
                                        </p:tgtEl>
                                        <p:attrNameLst>
                                          <p:attrName>style.visibility</p:attrName>
                                        </p:attrNameLst>
                                      </p:cBhvr>
                                      <p:to>
                                        <p:strVal val="visible"/>
                                      </p:to>
                                    </p:set>
                                    <p:animEffect transition="in" filter="fade">
                                      <p:cBhvr>
                                        <p:cTn id="247" dur="10"/>
                                        <p:tgtEl>
                                          <p:spTgt spid="4">
                                            <p:graphicEl>
                                              <a:chart seriesIdx="3" categoryIdx="11" bldStep="ptInSeries"/>
                                            </p:graphicEl>
                                          </p:spTgt>
                                        </p:tgtEl>
                                      </p:cBhvr>
                                    </p:animEffect>
                                  </p:childTnLst>
                                </p:cTn>
                              </p:par>
                            </p:childTnLst>
                          </p:cTn>
                        </p:par>
                        <p:par>
                          <p:cTn id="248" fill="hold">
                            <p:stCondLst>
                              <p:cond delay="19830"/>
                            </p:stCondLst>
                            <p:childTnLst>
                              <p:par>
                                <p:cTn id="249" presetID="10" presetClass="entr" presetSubtype="0" fill="hold" grpId="0" nodeType="afterEffect">
                                  <p:stCondLst>
                                    <p:cond delay="0"/>
                                  </p:stCondLst>
                                  <p:childTnLst>
                                    <p:set>
                                      <p:cBhvr>
                                        <p:cTn id="250" dur="1" fill="hold">
                                          <p:stCondLst>
                                            <p:cond delay="0"/>
                                          </p:stCondLst>
                                        </p:cTn>
                                        <p:tgtEl>
                                          <p:spTgt spid="4">
                                            <p:graphicEl>
                                              <a:chart seriesIdx="3" categoryIdx="12" bldStep="ptInSeries"/>
                                            </p:graphicEl>
                                          </p:spTgt>
                                        </p:tgtEl>
                                        <p:attrNameLst>
                                          <p:attrName>style.visibility</p:attrName>
                                        </p:attrNameLst>
                                      </p:cBhvr>
                                      <p:to>
                                        <p:strVal val="visible"/>
                                      </p:to>
                                    </p:set>
                                    <p:animEffect transition="in" filter="fade">
                                      <p:cBhvr>
                                        <p:cTn id="251" dur="500"/>
                                        <p:tgtEl>
                                          <p:spTgt spid="4">
                                            <p:graphicEl>
                                              <a:chart seriesIdx="3" categoryIdx="12" bldStep="ptInSeries"/>
                                            </p:graphicEl>
                                          </p:spTgt>
                                        </p:tgtEl>
                                      </p:cBhvr>
                                    </p:animEffect>
                                  </p:childTnLst>
                                </p:cTn>
                              </p:par>
                            </p:childTnLst>
                          </p:cTn>
                        </p:par>
                        <p:par>
                          <p:cTn id="252" fill="hold">
                            <p:stCondLst>
                              <p:cond delay="20330"/>
                            </p:stCondLst>
                            <p:childTnLst>
                              <p:par>
                                <p:cTn id="253" presetID="10" presetClass="entr" presetSubtype="0" fill="hold" grpId="0" nodeType="afterEffect">
                                  <p:stCondLst>
                                    <p:cond delay="0"/>
                                  </p:stCondLst>
                                  <p:childTnLst>
                                    <p:set>
                                      <p:cBhvr>
                                        <p:cTn id="254" dur="1" fill="hold">
                                          <p:stCondLst>
                                            <p:cond delay="0"/>
                                          </p:stCondLst>
                                        </p:cTn>
                                        <p:tgtEl>
                                          <p:spTgt spid="4">
                                            <p:graphicEl>
                                              <a:chart seriesIdx="3" categoryIdx="13" bldStep="ptInSeries"/>
                                            </p:graphicEl>
                                          </p:spTgt>
                                        </p:tgtEl>
                                        <p:attrNameLst>
                                          <p:attrName>style.visibility</p:attrName>
                                        </p:attrNameLst>
                                      </p:cBhvr>
                                      <p:to>
                                        <p:strVal val="visible"/>
                                      </p:to>
                                    </p:set>
                                    <p:animEffect transition="in" filter="fade">
                                      <p:cBhvr>
                                        <p:cTn id="255" dur="10"/>
                                        <p:tgtEl>
                                          <p:spTgt spid="4">
                                            <p:graphicEl>
                                              <a:chart seriesIdx="3" categoryIdx="13" bldStep="ptInSeries"/>
                                            </p:graphicEl>
                                          </p:spTgt>
                                        </p:tgtEl>
                                      </p:cBhvr>
                                    </p:animEffect>
                                  </p:childTnLst>
                                </p:cTn>
                              </p:par>
                            </p:childTnLst>
                          </p:cTn>
                        </p:par>
                        <p:par>
                          <p:cTn id="256" fill="hold">
                            <p:stCondLst>
                              <p:cond delay="20340"/>
                            </p:stCondLst>
                            <p:childTnLst>
                              <p:par>
                                <p:cTn id="257" presetID="10" presetClass="entr" presetSubtype="0" fill="hold" grpId="0" nodeType="afterEffect">
                                  <p:stCondLst>
                                    <p:cond delay="0"/>
                                  </p:stCondLst>
                                  <p:childTnLst>
                                    <p:set>
                                      <p:cBhvr>
                                        <p:cTn id="258" dur="1" fill="hold">
                                          <p:stCondLst>
                                            <p:cond delay="0"/>
                                          </p:stCondLst>
                                        </p:cTn>
                                        <p:tgtEl>
                                          <p:spTgt spid="4">
                                            <p:graphicEl>
                                              <a:chart seriesIdx="3" categoryIdx="14" bldStep="ptInSeries"/>
                                            </p:graphicEl>
                                          </p:spTgt>
                                        </p:tgtEl>
                                        <p:attrNameLst>
                                          <p:attrName>style.visibility</p:attrName>
                                        </p:attrNameLst>
                                      </p:cBhvr>
                                      <p:to>
                                        <p:strVal val="visible"/>
                                      </p:to>
                                    </p:set>
                                    <p:animEffect transition="in" filter="fade">
                                      <p:cBhvr>
                                        <p:cTn id="259" dur="10"/>
                                        <p:tgtEl>
                                          <p:spTgt spid="4">
                                            <p:graphicEl>
                                              <a:chart seriesIdx="3" categoryIdx="14" bldStep="ptInSeries"/>
                                            </p:graphicEl>
                                          </p:spTgt>
                                        </p:tgtEl>
                                      </p:cBhvr>
                                    </p:animEffect>
                                  </p:childTnLst>
                                </p:cTn>
                              </p:par>
                            </p:childTnLst>
                          </p:cTn>
                        </p:par>
                        <p:par>
                          <p:cTn id="260" fill="hold">
                            <p:stCondLst>
                              <p:cond delay="20350"/>
                            </p:stCondLst>
                            <p:childTnLst>
                              <p:par>
                                <p:cTn id="261" presetID="10" presetClass="entr" presetSubtype="0" fill="hold" grpId="0" nodeType="afterEffect">
                                  <p:stCondLst>
                                    <p:cond delay="0"/>
                                  </p:stCondLst>
                                  <p:childTnLst>
                                    <p:set>
                                      <p:cBhvr>
                                        <p:cTn id="262" dur="1" fill="hold">
                                          <p:stCondLst>
                                            <p:cond delay="0"/>
                                          </p:stCondLst>
                                        </p:cTn>
                                        <p:tgtEl>
                                          <p:spTgt spid="4">
                                            <p:graphicEl>
                                              <a:chart seriesIdx="3" categoryIdx="15" bldStep="ptInSeries"/>
                                            </p:graphicEl>
                                          </p:spTgt>
                                        </p:tgtEl>
                                        <p:attrNameLst>
                                          <p:attrName>style.visibility</p:attrName>
                                        </p:attrNameLst>
                                      </p:cBhvr>
                                      <p:to>
                                        <p:strVal val="visible"/>
                                      </p:to>
                                    </p:set>
                                    <p:animEffect transition="in" filter="fade">
                                      <p:cBhvr>
                                        <p:cTn id="263" dur="500"/>
                                        <p:tgtEl>
                                          <p:spTgt spid="4">
                                            <p:graphicEl>
                                              <a:chart seriesIdx="3" categoryIdx="15" bldStep="ptInSeries"/>
                                            </p:graphicEl>
                                          </p:spTgt>
                                        </p:tgtEl>
                                      </p:cBhvr>
                                    </p:animEffect>
                                  </p:childTnLst>
                                </p:cTn>
                              </p:par>
                            </p:childTnLst>
                          </p:cTn>
                        </p:par>
                        <p:par>
                          <p:cTn id="264" fill="hold">
                            <p:stCondLst>
                              <p:cond delay="20850"/>
                            </p:stCondLst>
                            <p:childTnLst>
                              <p:par>
                                <p:cTn id="265" presetID="10" presetClass="entr" presetSubtype="0" fill="hold" grpId="0" nodeType="afterEffect">
                                  <p:stCondLst>
                                    <p:cond delay="0"/>
                                  </p:stCondLst>
                                  <p:childTnLst>
                                    <p:set>
                                      <p:cBhvr>
                                        <p:cTn id="266" dur="1" fill="hold">
                                          <p:stCondLst>
                                            <p:cond delay="0"/>
                                          </p:stCondLst>
                                        </p:cTn>
                                        <p:tgtEl>
                                          <p:spTgt spid="4">
                                            <p:graphicEl>
                                              <a:chart seriesIdx="4" categoryIdx="0" bldStep="ptInSeries"/>
                                            </p:graphicEl>
                                          </p:spTgt>
                                        </p:tgtEl>
                                        <p:attrNameLst>
                                          <p:attrName>style.visibility</p:attrName>
                                        </p:attrNameLst>
                                      </p:cBhvr>
                                      <p:to>
                                        <p:strVal val="visible"/>
                                      </p:to>
                                    </p:set>
                                    <p:animEffect transition="in" filter="fade">
                                      <p:cBhvr>
                                        <p:cTn id="267" dur="1500"/>
                                        <p:tgtEl>
                                          <p:spTgt spid="4">
                                            <p:graphicEl>
                                              <a:chart seriesIdx="4" categoryIdx="0" bldStep="ptInSeries"/>
                                            </p:graphicEl>
                                          </p:spTgt>
                                        </p:tgtEl>
                                      </p:cBhvr>
                                    </p:animEffect>
                                  </p:childTnLst>
                                </p:cTn>
                              </p:par>
                            </p:childTnLst>
                          </p:cTn>
                        </p:par>
                        <p:par>
                          <p:cTn id="268" fill="hold">
                            <p:stCondLst>
                              <p:cond delay="22350"/>
                            </p:stCondLst>
                            <p:childTnLst>
                              <p:par>
                                <p:cTn id="269" presetID="10" presetClass="entr" presetSubtype="0" fill="hold" grpId="0" nodeType="afterEffect">
                                  <p:stCondLst>
                                    <p:cond delay="0"/>
                                  </p:stCondLst>
                                  <p:childTnLst>
                                    <p:set>
                                      <p:cBhvr>
                                        <p:cTn id="270" dur="1" fill="hold">
                                          <p:stCondLst>
                                            <p:cond delay="0"/>
                                          </p:stCondLst>
                                        </p:cTn>
                                        <p:tgtEl>
                                          <p:spTgt spid="4">
                                            <p:graphicEl>
                                              <a:chart seriesIdx="4" categoryIdx="1" bldStep="ptInSeries"/>
                                            </p:graphicEl>
                                          </p:spTgt>
                                        </p:tgtEl>
                                        <p:attrNameLst>
                                          <p:attrName>style.visibility</p:attrName>
                                        </p:attrNameLst>
                                      </p:cBhvr>
                                      <p:to>
                                        <p:strVal val="visible"/>
                                      </p:to>
                                    </p:set>
                                    <p:animEffect transition="in" filter="fade">
                                      <p:cBhvr>
                                        <p:cTn id="271" dur="10"/>
                                        <p:tgtEl>
                                          <p:spTgt spid="4">
                                            <p:graphicEl>
                                              <a:chart seriesIdx="4" categoryIdx="1" bldStep="ptInSeries"/>
                                            </p:graphicEl>
                                          </p:spTgt>
                                        </p:tgtEl>
                                      </p:cBhvr>
                                    </p:animEffect>
                                  </p:childTnLst>
                                </p:cTn>
                              </p:par>
                            </p:childTnLst>
                          </p:cTn>
                        </p:par>
                        <p:par>
                          <p:cTn id="272" fill="hold">
                            <p:stCondLst>
                              <p:cond delay="22360"/>
                            </p:stCondLst>
                            <p:childTnLst>
                              <p:par>
                                <p:cTn id="273" presetID="10" presetClass="entr" presetSubtype="0" fill="hold" grpId="0" nodeType="afterEffect">
                                  <p:stCondLst>
                                    <p:cond delay="0"/>
                                  </p:stCondLst>
                                  <p:childTnLst>
                                    <p:set>
                                      <p:cBhvr>
                                        <p:cTn id="274" dur="1" fill="hold">
                                          <p:stCondLst>
                                            <p:cond delay="0"/>
                                          </p:stCondLst>
                                        </p:cTn>
                                        <p:tgtEl>
                                          <p:spTgt spid="4">
                                            <p:graphicEl>
                                              <a:chart seriesIdx="4" categoryIdx="2" bldStep="ptInSeries"/>
                                            </p:graphicEl>
                                          </p:spTgt>
                                        </p:tgtEl>
                                        <p:attrNameLst>
                                          <p:attrName>style.visibility</p:attrName>
                                        </p:attrNameLst>
                                      </p:cBhvr>
                                      <p:to>
                                        <p:strVal val="visible"/>
                                      </p:to>
                                    </p:set>
                                    <p:animEffect transition="in" filter="fade">
                                      <p:cBhvr>
                                        <p:cTn id="275" dur="500"/>
                                        <p:tgtEl>
                                          <p:spTgt spid="4">
                                            <p:graphicEl>
                                              <a:chart seriesIdx="4" categoryIdx="2" bldStep="ptInSeries"/>
                                            </p:graphicEl>
                                          </p:spTgt>
                                        </p:tgtEl>
                                      </p:cBhvr>
                                    </p:animEffect>
                                  </p:childTnLst>
                                </p:cTn>
                              </p:par>
                            </p:childTnLst>
                          </p:cTn>
                        </p:par>
                        <p:par>
                          <p:cTn id="276" fill="hold">
                            <p:stCondLst>
                              <p:cond delay="22860"/>
                            </p:stCondLst>
                            <p:childTnLst>
                              <p:par>
                                <p:cTn id="277" presetID="10" presetClass="entr" presetSubtype="0" fill="hold" grpId="0" nodeType="afterEffect">
                                  <p:stCondLst>
                                    <p:cond delay="0"/>
                                  </p:stCondLst>
                                  <p:childTnLst>
                                    <p:set>
                                      <p:cBhvr>
                                        <p:cTn id="278" dur="1" fill="hold">
                                          <p:stCondLst>
                                            <p:cond delay="0"/>
                                          </p:stCondLst>
                                        </p:cTn>
                                        <p:tgtEl>
                                          <p:spTgt spid="4">
                                            <p:graphicEl>
                                              <a:chart seriesIdx="4" categoryIdx="3" bldStep="ptInSeries"/>
                                            </p:graphicEl>
                                          </p:spTgt>
                                        </p:tgtEl>
                                        <p:attrNameLst>
                                          <p:attrName>style.visibility</p:attrName>
                                        </p:attrNameLst>
                                      </p:cBhvr>
                                      <p:to>
                                        <p:strVal val="visible"/>
                                      </p:to>
                                    </p:set>
                                    <p:animEffect transition="in" filter="fade">
                                      <p:cBhvr>
                                        <p:cTn id="279" dur="10"/>
                                        <p:tgtEl>
                                          <p:spTgt spid="4">
                                            <p:graphicEl>
                                              <a:chart seriesIdx="4" categoryIdx="3" bldStep="ptInSeries"/>
                                            </p:graphicEl>
                                          </p:spTgt>
                                        </p:tgtEl>
                                      </p:cBhvr>
                                    </p:animEffect>
                                  </p:childTnLst>
                                </p:cTn>
                              </p:par>
                            </p:childTnLst>
                          </p:cTn>
                        </p:par>
                        <p:par>
                          <p:cTn id="280" fill="hold">
                            <p:stCondLst>
                              <p:cond delay="22870"/>
                            </p:stCondLst>
                            <p:childTnLst>
                              <p:par>
                                <p:cTn id="281" presetID="10" presetClass="entr" presetSubtype="0" fill="hold" grpId="0" nodeType="afterEffect">
                                  <p:stCondLst>
                                    <p:cond delay="0"/>
                                  </p:stCondLst>
                                  <p:childTnLst>
                                    <p:set>
                                      <p:cBhvr>
                                        <p:cTn id="282" dur="1" fill="hold">
                                          <p:stCondLst>
                                            <p:cond delay="0"/>
                                          </p:stCondLst>
                                        </p:cTn>
                                        <p:tgtEl>
                                          <p:spTgt spid="4">
                                            <p:graphicEl>
                                              <a:chart seriesIdx="4" categoryIdx="4" bldStep="ptInSeries"/>
                                            </p:graphicEl>
                                          </p:spTgt>
                                        </p:tgtEl>
                                        <p:attrNameLst>
                                          <p:attrName>style.visibility</p:attrName>
                                        </p:attrNameLst>
                                      </p:cBhvr>
                                      <p:to>
                                        <p:strVal val="visible"/>
                                      </p:to>
                                    </p:set>
                                    <p:animEffect transition="in" filter="fade">
                                      <p:cBhvr>
                                        <p:cTn id="283" dur="10"/>
                                        <p:tgtEl>
                                          <p:spTgt spid="4">
                                            <p:graphicEl>
                                              <a:chart seriesIdx="4" categoryIdx="4" bldStep="ptInSeries"/>
                                            </p:graphicEl>
                                          </p:spTgt>
                                        </p:tgtEl>
                                      </p:cBhvr>
                                    </p:animEffect>
                                  </p:childTnLst>
                                </p:cTn>
                              </p:par>
                            </p:childTnLst>
                          </p:cTn>
                        </p:par>
                        <p:par>
                          <p:cTn id="284" fill="hold">
                            <p:stCondLst>
                              <p:cond delay="22880"/>
                            </p:stCondLst>
                            <p:childTnLst>
                              <p:par>
                                <p:cTn id="285" presetID="10" presetClass="entr" presetSubtype="0" fill="hold" grpId="0" nodeType="afterEffect">
                                  <p:stCondLst>
                                    <p:cond delay="0"/>
                                  </p:stCondLst>
                                  <p:childTnLst>
                                    <p:set>
                                      <p:cBhvr>
                                        <p:cTn id="286" dur="1" fill="hold">
                                          <p:stCondLst>
                                            <p:cond delay="0"/>
                                          </p:stCondLst>
                                        </p:cTn>
                                        <p:tgtEl>
                                          <p:spTgt spid="4">
                                            <p:graphicEl>
                                              <a:chart seriesIdx="4" categoryIdx="5" bldStep="ptInSeries"/>
                                            </p:graphicEl>
                                          </p:spTgt>
                                        </p:tgtEl>
                                        <p:attrNameLst>
                                          <p:attrName>style.visibility</p:attrName>
                                        </p:attrNameLst>
                                      </p:cBhvr>
                                      <p:to>
                                        <p:strVal val="visible"/>
                                      </p:to>
                                    </p:set>
                                    <p:animEffect transition="in" filter="fade">
                                      <p:cBhvr>
                                        <p:cTn id="287" dur="10"/>
                                        <p:tgtEl>
                                          <p:spTgt spid="4">
                                            <p:graphicEl>
                                              <a:chart seriesIdx="4" categoryIdx="5" bldStep="ptInSeries"/>
                                            </p:graphicEl>
                                          </p:spTgt>
                                        </p:tgtEl>
                                      </p:cBhvr>
                                    </p:animEffect>
                                  </p:childTnLst>
                                </p:cTn>
                              </p:par>
                            </p:childTnLst>
                          </p:cTn>
                        </p:par>
                        <p:par>
                          <p:cTn id="288" fill="hold">
                            <p:stCondLst>
                              <p:cond delay="22890"/>
                            </p:stCondLst>
                            <p:childTnLst>
                              <p:par>
                                <p:cTn id="289" presetID="10" presetClass="entr" presetSubtype="0" fill="hold" grpId="0" nodeType="afterEffect">
                                  <p:stCondLst>
                                    <p:cond delay="0"/>
                                  </p:stCondLst>
                                  <p:childTnLst>
                                    <p:set>
                                      <p:cBhvr>
                                        <p:cTn id="290" dur="1" fill="hold">
                                          <p:stCondLst>
                                            <p:cond delay="0"/>
                                          </p:stCondLst>
                                        </p:cTn>
                                        <p:tgtEl>
                                          <p:spTgt spid="4">
                                            <p:graphicEl>
                                              <a:chart seriesIdx="4" categoryIdx="6" bldStep="ptInSeries"/>
                                            </p:graphicEl>
                                          </p:spTgt>
                                        </p:tgtEl>
                                        <p:attrNameLst>
                                          <p:attrName>style.visibility</p:attrName>
                                        </p:attrNameLst>
                                      </p:cBhvr>
                                      <p:to>
                                        <p:strVal val="visible"/>
                                      </p:to>
                                    </p:set>
                                    <p:animEffect transition="in" filter="fade">
                                      <p:cBhvr>
                                        <p:cTn id="291" dur="10"/>
                                        <p:tgtEl>
                                          <p:spTgt spid="4">
                                            <p:graphicEl>
                                              <a:chart seriesIdx="4" categoryIdx="6" bldStep="ptInSeries"/>
                                            </p:graphicEl>
                                          </p:spTgt>
                                        </p:tgtEl>
                                      </p:cBhvr>
                                    </p:animEffect>
                                  </p:childTnLst>
                                </p:cTn>
                              </p:par>
                            </p:childTnLst>
                          </p:cTn>
                        </p:par>
                        <p:par>
                          <p:cTn id="292" fill="hold">
                            <p:stCondLst>
                              <p:cond delay="22900"/>
                            </p:stCondLst>
                            <p:childTnLst>
                              <p:par>
                                <p:cTn id="293" presetID="10" presetClass="entr" presetSubtype="0" fill="hold" grpId="0" nodeType="afterEffect">
                                  <p:stCondLst>
                                    <p:cond delay="0"/>
                                  </p:stCondLst>
                                  <p:childTnLst>
                                    <p:set>
                                      <p:cBhvr>
                                        <p:cTn id="294" dur="1" fill="hold">
                                          <p:stCondLst>
                                            <p:cond delay="0"/>
                                          </p:stCondLst>
                                        </p:cTn>
                                        <p:tgtEl>
                                          <p:spTgt spid="4">
                                            <p:graphicEl>
                                              <a:chart seriesIdx="4" categoryIdx="7" bldStep="ptInSeries"/>
                                            </p:graphicEl>
                                          </p:spTgt>
                                        </p:tgtEl>
                                        <p:attrNameLst>
                                          <p:attrName>style.visibility</p:attrName>
                                        </p:attrNameLst>
                                      </p:cBhvr>
                                      <p:to>
                                        <p:strVal val="visible"/>
                                      </p:to>
                                    </p:set>
                                    <p:animEffect transition="in" filter="fade">
                                      <p:cBhvr>
                                        <p:cTn id="295" dur="500"/>
                                        <p:tgtEl>
                                          <p:spTgt spid="4">
                                            <p:graphicEl>
                                              <a:chart seriesIdx="4" categoryIdx="7" bldStep="ptInSeries"/>
                                            </p:graphicEl>
                                          </p:spTgt>
                                        </p:tgtEl>
                                      </p:cBhvr>
                                    </p:animEffect>
                                  </p:childTnLst>
                                </p:cTn>
                              </p:par>
                            </p:childTnLst>
                          </p:cTn>
                        </p:par>
                        <p:par>
                          <p:cTn id="296" fill="hold">
                            <p:stCondLst>
                              <p:cond delay="23400"/>
                            </p:stCondLst>
                            <p:childTnLst>
                              <p:par>
                                <p:cTn id="297" presetID="10" presetClass="entr" presetSubtype="0" fill="hold" grpId="0" nodeType="afterEffect">
                                  <p:stCondLst>
                                    <p:cond delay="0"/>
                                  </p:stCondLst>
                                  <p:childTnLst>
                                    <p:set>
                                      <p:cBhvr>
                                        <p:cTn id="298" dur="1" fill="hold">
                                          <p:stCondLst>
                                            <p:cond delay="0"/>
                                          </p:stCondLst>
                                        </p:cTn>
                                        <p:tgtEl>
                                          <p:spTgt spid="4">
                                            <p:graphicEl>
                                              <a:chart seriesIdx="4" categoryIdx="8" bldStep="ptInSeries"/>
                                            </p:graphicEl>
                                          </p:spTgt>
                                        </p:tgtEl>
                                        <p:attrNameLst>
                                          <p:attrName>style.visibility</p:attrName>
                                        </p:attrNameLst>
                                      </p:cBhvr>
                                      <p:to>
                                        <p:strVal val="visible"/>
                                      </p:to>
                                    </p:set>
                                    <p:animEffect transition="in" filter="fade">
                                      <p:cBhvr>
                                        <p:cTn id="299" dur="10"/>
                                        <p:tgtEl>
                                          <p:spTgt spid="4">
                                            <p:graphicEl>
                                              <a:chart seriesIdx="4" categoryIdx="8" bldStep="ptInSeries"/>
                                            </p:graphicEl>
                                          </p:spTgt>
                                        </p:tgtEl>
                                      </p:cBhvr>
                                    </p:animEffect>
                                  </p:childTnLst>
                                </p:cTn>
                              </p:par>
                            </p:childTnLst>
                          </p:cTn>
                        </p:par>
                        <p:par>
                          <p:cTn id="300" fill="hold">
                            <p:stCondLst>
                              <p:cond delay="23410"/>
                            </p:stCondLst>
                            <p:childTnLst>
                              <p:par>
                                <p:cTn id="301" presetID="10" presetClass="entr" presetSubtype="0" fill="hold" grpId="0" nodeType="afterEffect">
                                  <p:stCondLst>
                                    <p:cond delay="0"/>
                                  </p:stCondLst>
                                  <p:childTnLst>
                                    <p:set>
                                      <p:cBhvr>
                                        <p:cTn id="302" dur="1" fill="hold">
                                          <p:stCondLst>
                                            <p:cond delay="0"/>
                                          </p:stCondLst>
                                        </p:cTn>
                                        <p:tgtEl>
                                          <p:spTgt spid="4">
                                            <p:graphicEl>
                                              <a:chart seriesIdx="4" categoryIdx="9" bldStep="ptInSeries"/>
                                            </p:graphicEl>
                                          </p:spTgt>
                                        </p:tgtEl>
                                        <p:attrNameLst>
                                          <p:attrName>style.visibility</p:attrName>
                                        </p:attrNameLst>
                                      </p:cBhvr>
                                      <p:to>
                                        <p:strVal val="visible"/>
                                      </p:to>
                                    </p:set>
                                    <p:animEffect transition="in" filter="fade">
                                      <p:cBhvr>
                                        <p:cTn id="303" dur="10"/>
                                        <p:tgtEl>
                                          <p:spTgt spid="4">
                                            <p:graphicEl>
                                              <a:chart seriesIdx="4" categoryIdx="9" bldStep="ptInSeries"/>
                                            </p:graphicEl>
                                          </p:spTgt>
                                        </p:tgtEl>
                                      </p:cBhvr>
                                    </p:animEffect>
                                  </p:childTnLst>
                                </p:cTn>
                              </p:par>
                            </p:childTnLst>
                          </p:cTn>
                        </p:par>
                        <p:par>
                          <p:cTn id="304" fill="hold">
                            <p:stCondLst>
                              <p:cond delay="23420"/>
                            </p:stCondLst>
                            <p:childTnLst>
                              <p:par>
                                <p:cTn id="305" presetID="10" presetClass="entr" presetSubtype="0" fill="hold" grpId="0" nodeType="afterEffect">
                                  <p:stCondLst>
                                    <p:cond delay="0"/>
                                  </p:stCondLst>
                                  <p:childTnLst>
                                    <p:set>
                                      <p:cBhvr>
                                        <p:cTn id="306" dur="1" fill="hold">
                                          <p:stCondLst>
                                            <p:cond delay="0"/>
                                          </p:stCondLst>
                                        </p:cTn>
                                        <p:tgtEl>
                                          <p:spTgt spid="4">
                                            <p:graphicEl>
                                              <a:chart seriesIdx="4" categoryIdx="10" bldStep="ptInSeries"/>
                                            </p:graphicEl>
                                          </p:spTgt>
                                        </p:tgtEl>
                                        <p:attrNameLst>
                                          <p:attrName>style.visibility</p:attrName>
                                        </p:attrNameLst>
                                      </p:cBhvr>
                                      <p:to>
                                        <p:strVal val="visible"/>
                                      </p:to>
                                    </p:set>
                                    <p:animEffect transition="in" filter="fade">
                                      <p:cBhvr>
                                        <p:cTn id="307" dur="10"/>
                                        <p:tgtEl>
                                          <p:spTgt spid="4">
                                            <p:graphicEl>
                                              <a:chart seriesIdx="4" categoryIdx="10" bldStep="ptInSeries"/>
                                            </p:graphicEl>
                                          </p:spTgt>
                                        </p:tgtEl>
                                      </p:cBhvr>
                                    </p:animEffect>
                                  </p:childTnLst>
                                </p:cTn>
                              </p:par>
                            </p:childTnLst>
                          </p:cTn>
                        </p:par>
                        <p:par>
                          <p:cTn id="308" fill="hold">
                            <p:stCondLst>
                              <p:cond delay="23430"/>
                            </p:stCondLst>
                            <p:childTnLst>
                              <p:par>
                                <p:cTn id="309" presetID="10" presetClass="entr" presetSubtype="0" fill="hold" grpId="0" nodeType="afterEffect">
                                  <p:stCondLst>
                                    <p:cond delay="0"/>
                                  </p:stCondLst>
                                  <p:childTnLst>
                                    <p:set>
                                      <p:cBhvr>
                                        <p:cTn id="310" dur="1" fill="hold">
                                          <p:stCondLst>
                                            <p:cond delay="0"/>
                                          </p:stCondLst>
                                        </p:cTn>
                                        <p:tgtEl>
                                          <p:spTgt spid="4">
                                            <p:graphicEl>
                                              <a:chart seriesIdx="4" categoryIdx="11" bldStep="ptInSeries"/>
                                            </p:graphicEl>
                                          </p:spTgt>
                                        </p:tgtEl>
                                        <p:attrNameLst>
                                          <p:attrName>style.visibility</p:attrName>
                                        </p:attrNameLst>
                                      </p:cBhvr>
                                      <p:to>
                                        <p:strVal val="visible"/>
                                      </p:to>
                                    </p:set>
                                    <p:animEffect transition="in" filter="fade">
                                      <p:cBhvr>
                                        <p:cTn id="311" dur="10"/>
                                        <p:tgtEl>
                                          <p:spTgt spid="4">
                                            <p:graphicEl>
                                              <a:chart seriesIdx="4" categoryIdx="11" bldStep="ptInSeries"/>
                                            </p:graphicEl>
                                          </p:spTgt>
                                        </p:tgtEl>
                                      </p:cBhvr>
                                    </p:animEffect>
                                  </p:childTnLst>
                                </p:cTn>
                              </p:par>
                            </p:childTnLst>
                          </p:cTn>
                        </p:par>
                        <p:par>
                          <p:cTn id="312" fill="hold">
                            <p:stCondLst>
                              <p:cond delay="23440"/>
                            </p:stCondLst>
                            <p:childTnLst>
                              <p:par>
                                <p:cTn id="313" presetID="10" presetClass="entr" presetSubtype="0" fill="hold" grpId="0" nodeType="afterEffect">
                                  <p:stCondLst>
                                    <p:cond delay="0"/>
                                  </p:stCondLst>
                                  <p:childTnLst>
                                    <p:set>
                                      <p:cBhvr>
                                        <p:cTn id="314" dur="1" fill="hold">
                                          <p:stCondLst>
                                            <p:cond delay="0"/>
                                          </p:stCondLst>
                                        </p:cTn>
                                        <p:tgtEl>
                                          <p:spTgt spid="4">
                                            <p:graphicEl>
                                              <a:chart seriesIdx="4" categoryIdx="12" bldStep="ptInSeries"/>
                                            </p:graphicEl>
                                          </p:spTgt>
                                        </p:tgtEl>
                                        <p:attrNameLst>
                                          <p:attrName>style.visibility</p:attrName>
                                        </p:attrNameLst>
                                      </p:cBhvr>
                                      <p:to>
                                        <p:strVal val="visible"/>
                                      </p:to>
                                    </p:set>
                                    <p:animEffect transition="in" filter="fade">
                                      <p:cBhvr>
                                        <p:cTn id="315" dur="10"/>
                                        <p:tgtEl>
                                          <p:spTgt spid="4">
                                            <p:graphicEl>
                                              <a:chart seriesIdx="4" categoryIdx="12" bldStep="ptInSeries"/>
                                            </p:graphicEl>
                                          </p:spTgt>
                                        </p:tgtEl>
                                      </p:cBhvr>
                                    </p:animEffect>
                                  </p:childTnLst>
                                </p:cTn>
                              </p:par>
                            </p:childTnLst>
                          </p:cTn>
                        </p:par>
                        <p:par>
                          <p:cTn id="316" fill="hold">
                            <p:stCondLst>
                              <p:cond delay="23450"/>
                            </p:stCondLst>
                            <p:childTnLst>
                              <p:par>
                                <p:cTn id="317" presetID="10" presetClass="entr" presetSubtype="0" fill="hold" grpId="0" nodeType="afterEffect">
                                  <p:stCondLst>
                                    <p:cond delay="0"/>
                                  </p:stCondLst>
                                  <p:childTnLst>
                                    <p:set>
                                      <p:cBhvr>
                                        <p:cTn id="318" dur="1" fill="hold">
                                          <p:stCondLst>
                                            <p:cond delay="0"/>
                                          </p:stCondLst>
                                        </p:cTn>
                                        <p:tgtEl>
                                          <p:spTgt spid="4">
                                            <p:graphicEl>
                                              <a:chart seriesIdx="4" categoryIdx="13" bldStep="ptInSeries"/>
                                            </p:graphicEl>
                                          </p:spTgt>
                                        </p:tgtEl>
                                        <p:attrNameLst>
                                          <p:attrName>style.visibility</p:attrName>
                                        </p:attrNameLst>
                                      </p:cBhvr>
                                      <p:to>
                                        <p:strVal val="visible"/>
                                      </p:to>
                                    </p:set>
                                    <p:animEffect transition="in" filter="fade">
                                      <p:cBhvr>
                                        <p:cTn id="319" dur="10"/>
                                        <p:tgtEl>
                                          <p:spTgt spid="4">
                                            <p:graphicEl>
                                              <a:chart seriesIdx="4" categoryIdx="13" bldStep="ptInSeries"/>
                                            </p:graphicEl>
                                          </p:spTgt>
                                        </p:tgtEl>
                                      </p:cBhvr>
                                    </p:animEffect>
                                  </p:childTnLst>
                                </p:cTn>
                              </p:par>
                            </p:childTnLst>
                          </p:cTn>
                        </p:par>
                        <p:par>
                          <p:cTn id="320" fill="hold">
                            <p:stCondLst>
                              <p:cond delay="23460"/>
                            </p:stCondLst>
                            <p:childTnLst>
                              <p:par>
                                <p:cTn id="321" presetID="10" presetClass="entr" presetSubtype="0" fill="hold" grpId="0" nodeType="afterEffect">
                                  <p:stCondLst>
                                    <p:cond delay="0"/>
                                  </p:stCondLst>
                                  <p:childTnLst>
                                    <p:set>
                                      <p:cBhvr>
                                        <p:cTn id="322" dur="1" fill="hold">
                                          <p:stCondLst>
                                            <p:cond delay="0"/>
                                          </p:stCondLst>
                                        </p:cTn>
                                        <p:tgtEl>
                                          <p:spTgt spid="4">
                                            <p:graphicEl>
                                              <a:chart seriesIdx="4" categoryIdx="14" bldStep="ptInSeries"/>
                                            </p:graphicEl>
                                          </p:spTgt>
                                        </p:tgtEl>
                                        <p:attrNameLst>
                                          <p:attrName>style.visibility</p:attrName>
                                        </p:attrNameLst>
                                      </p:cBhvr>
                                      <p:to>
                                        <p:strVal val="visible"/>
                                      </p:to>
                                    </p:set>
                                    <p:animEffect transition="in" filter="fade">
                                      <p:cBhvr>
                                        <p:cTn id="323" dur="10"/>
                                        <p:tgtEl>
                                          <p:spTgt spid="4">
                                            <p:graphicEl>
                                              <a:chart seriesIdx="4" categoryIdx="14" bldStep="ptInSeries"/>
                                            </p:graphicEl>
                                          </p:spTgt>
                                        </p:tgtEl>
                                      </p:cBhvr>
                                    </p:animEffect>
                                  </p:childTnLst>
                                </p:cTn>
                              </p:par>
                            </p:childTnLst>
                          </p:cTn>
                        </p:par>
                        <p:par>
                          <p:cTn id="324" fill="hold">
                            <p:stCondLst>
                              <p:cond delay="23470"/>
                            </p:stCondLst>
                            <p:childTnLst>
                              <p:par>
                                <p:cTn id="325" presetID="10" presetClass="entr" presetSubtype="0" fill="hold" grpId="0" nodeType="afterEffect">
                                  <p:stCondLst>
                                    <p:cond delay="0"/>
                                  </p:stCondLst>
                                  <p:childTnLst>
                                    <p:set>
                                      <p:cBhvr>
                                        <p:cTn id="326" dur="1" fill="hold">
                                          <p:stCondLst>
                                            <p:cond delay="0"/>
                                          </p:stCondLst>
                                        </p:cTn>
                                        <p:tgtEl>
                                          <p:spTgt spid="4">
                                            <p:graphicEl>
                                              <a:chart seriesIdx="4" categoryIdx="15" bldStep="ptInSeries"/>
                                            </p:graphicEl>
                                          </p:spTgt>
                                        </p:tgtEl>
                                        <p:attrNameLst>
                                          <p:attrName>style.visibility</p:attrName>
                                        </p:attrNameLst>
                                      </p:cBhvr>
                                      <p:to>
                                        <p:strVal val="visible"/>
                                      </p:to>
                                    </p:set>
                                    <p:animEffect transition="in" filter="fade">
                                      <p:cBhvr>
                                        <p:cTn id="327" dur="10"/>
                                        <p:tgtEl>
                                          <p:spTgt spid="4">
                                            <p:graphicEl>
                                              <a:chart seriesIdx="4" categoryIdx="15" bldStep="ptInSeries"/>
                                            </p:graphicEl>
                                          </p:spTgt>
                                        </p:tgtEl>
                                      </p:cBhvr>
                                    </p:animEffect>
                                  </p:childTnLst>
                                </p:cTn>
                              </p:par>
                            </p:childTnLst>
                          </p:cTn>
                        </p:par>
                        <p:par>
                          <p:cTn id="328" fill="hold">
                            <p:stCondLst>
                              <p:cond delay="23480"/>
                            </p:stCondLst>
                            <p:childTnLst>
                              <p:par>
                                <p:cTn id="329" presetID="10" presetClass="entr" presetSubtype="0" fill="hold" grpId="0" nodeType="afterEffect">
                                  <p:stCondLst>
                                    <p:cond delay="0"/>
                                  </p:stCondLst>
                                  <p:childTnLst>
                                    <p:set>
                                      <p:cBhvr>
                                        <p:cTn id="330" dur="1" fill="hold">
                                          <p:stCondLst>
                                            <p:cond delay="0"/>
                                          </p:stCondLst>
                                        </p:cTn>
                                        <p:tgtEl>
                                          <p:spTgt spid="4">
                                            <p:graphicEl>
                                              <a:chart seriesIdx="5" categoryIdx="0" bldStep="ptInSeries"/>
                                            </p:graphicEl>
                                          </p:spTgt>
                                        </p:tgtEl>
                                        <p:attrNameLst>
                                          <p:attrName>style.visibility</p:attrName>
                                        </p:attrNameLst>
                                      </p:cBhvr>
                                      <p:to>
                                        <p:strVal val="visible"/>
                                      </p:to>
                                    </p:set>
                                    <p:animEffect transition="in" filter="fade">
                                      <p:cBhvr>
                                        <p:cTn id="331" dur="1500"/>
                                        <p:tgtEl>
                                          <p:spTgt spid="4">
                                            <p:graphicEl>
                                              <a:chart seriesIdx="5" categoryIdx="0" bldStep="ptInSeries"/>
                                            </p:graphicEl>
                                          </p:spTgt>
                                        </p:tgtEl>
                                      </p:cBhvr>
                                    </p:animEffect>
                                  </p:childTnLst>
                                </p:cTn>
                              </p:par>
                            </p:childTnLst>
                          </p:cTn>
                        </p:par>
                        <p:par>
                          <p:cTn id="332" fill="hold">
                            <p:stCondLst>
                              <p:cond delay="24980"/>
                            </p:stCondLst>
                            <p:childTnLst>
                              <p:par>
                                <p:cTn id="333" presetID="10" presetClass="entr" presetSubtype="0" fill="hold" grpId="0" nodeType="afterEffect">
                                  <p:stCondLst>
                                    <p:cond delay="0"/>
                                  </p:stCondLst>
                                  <p:childTnLst>
                                    <p:set>
                                      <p:cBhvr>
                                        <p:cTn id="334" dur="1" fill="hold">
                                          <p:stCondLst>
                                            <p:cond delay="0"/>
                                          </p:stCondLst>
                                        </p:cTn>
                                        <p:tgtEl>
                                          <p:spTgt spid="4">
                                            <p:graphicEl>
                                              <a:chart seriesIdx="5" categoryIdx="1" bldStep="ptInSeries"/>
                                            </p:graphicEl>
                                          </p:spTgt>
                                        </p:tgtEl>
                                        <p:attrNameLst>
                                          <p:attrName>style.visibility</p:attrName>
                                        </p:attrNameLst>
                                      </p:cBhvr>
                                      <p:to>
                                        <p:strVal val="visible"/>
                                      </p:to>
                                    </p:set>
                                    <p:animEffect transition="in" filter="fade">
                                      <p:cBhvr>
                                        <p:cTn id="335" dur="10"/>
                                        <p:tgtEl>
                                          <p:spTgt spid="4">
                                            <p:graphicEl>
                                              <a:chart seriesIdx="5" categoryIdx="1" bldStep="ptInSeries"/>
                                            </p:graphicEl>
                                          </p:spTgt>
                                        </p:tgtEl>
                                      </p:cBhvr>
                                    </p:animEffect>
                                  </p:childTnLst>
                                </p:cTn>
                              </p:par>
                            </p:childTnLst>
                          </p:cTn>
                        </p:par>
                        <p:par>
                          <p:cTn id="336" fill="hold">
                            <p:stCondLst>
                              <p:cond delay="24990"/>
                            </p:stCondLst>
                            <p:childTnLst>
                              <p:par>
                                <p:cTn id="337" presetID="10" presetClass="entr" presetSubtype="0" fill="hold" grpId="0" nodeType="afterEffect">
                                  <p:stCondLst>
                                    <p:cond delay="0"/>
                                  </p:stCondLst>
                                  <p:childTnLst>
                                    <p:set>
                                      <p:cBhvr>
                                        <p:cTn id="338" dur="1" fill="hold">
                                          <p:stCondLst>
                                            <p:cond delay="0"/>
                                          </p:stCondLst>
                                        </p:cTn>
                                        <p:tgtEl>
                                          <p:spTgt spid="4">
                                            <p:graphicEl>
                                              <a:chart seriesIdx="5" categoryIdx="2" bldStep="ptInSeries"/>
                                            </p:graphicEl>
                                          </p:spTgt>
                                        </p:tgtEl>
                                        <p:attrNameLst>
                                          <p:attrName>style.visibility</p:attrName>
                                        </p:attrNameLst>
                                      </p:cBhvr>
                                      <p:to>
                                        <p:strVal val="visible"/>
                                      </p:to>
                                    </p:set>
                                    <p:animEffect transition="in" filter="fade">
                                      <p:cBhvr>
                                        <p:cTn id="339" dur="10"/>
                                        <p:tgtEl>
                                          <p:spTgt spid="4">
                                            <p:graphicEl>
                                              <a:chart seriesIdx="5" categoryIdx="2" bldStep="ptInSeries"/>
                                            </p:graphicEl>
                                          </p:spTgt>
                                        </p:tgtEl>
                                      </p:cBhvr>
                                    </p:animEffect>
                                  </p:childTnLst>
                                </p:cTn>
                              </p:par>
                            </p:childTnLst>
                          </p:cTn>
                        </p:par>
                        <p:par>
                          <p:cTn id="340" fill="hold">
                            <p:stCondLst>
                              <p:cond delay="25000"/>
                            </p:stCondLst>
                            <p:childTnLst>
                              <p:par>
                                <p:cTn id="341" presetID="10" presetClass="entr" presetSubtype="0" fill="hold" grpId="0" nodeType="afterEffect">
                                  <p:stCondLst>
                                    <p:cond delay="0"/>
                                  </p:stCondLst>
                                  <p:childTnLst>
                                    <p:set>
                                      <p:cBhvr>
                                        <p:cTn id="342" dur="1" fill="hold">
                                          <p:stCondLst>
                                            <p:cond delay="0"/>
                                          </p:stCondLst>
                                        </p:cTn>
                                        <p:tgtEl>
                                          <p:spTgt spid="4">
                                            <p:graphicEl>
                                              <a:chart seriesIdx="5" categoryIdx="3" bldStep="ptInSeries"/>
                                            </p:graphicEl>
                                          </p:spTgt>
                                        </p:tgtEl>
                                        <p:attrNameLst>
                                          <p:attrName>style.visibility</p:attrName>
                                        </p:attrNameLst>
                                      </p:cBhvr>
                                      <p:to>
                                        <p:strVal val="visible"/>
                                      </p:to>
                                    </p:set>
                                    <p:animEffect transition="in" filter="fade">
                                      <p:cBhvr>
                                        <p:cTn id="343" dur="500"/>
                                        <p:tgtEl>
                                          <p:spTgt spid="4">
                                            <p:graphicEl>
                                              <a:chart seriesIdx="5" categoryIdx="3" bldStep="ptInSeries"/>
                                            </p:graphicEl>
                                          </p:spTgt>
                                        </p:tgtEl>
                                      </p:cBhvr>
                                    </p:animEffect>
                                  </p:childTnLst>
                                </p:cTn>
                              </p:par>
                            </p:childTnLst>
                          </p:cTn>
                        </p:par>
                        <p:par>
                          <p:cTn id="344" fill="hold">
                            <p:stCondLst>
                              <p:cond delay="25500"/>
                            </p:stCondLst>
                            <p:childTnLst>
                              <p:par>
                                <p:cTn id="345" presetID="10" presetClass="entr" presetSubtype="0" fill="hold" grpId="0" nodeType="afterEffect">
                                  <p:stCondLst>
                                    <p:cond delay="0"/>
                                  </p:stCondLst>
                                  <p:childTnLst>
                                    <p:set>
                                      <p:cBhvr>
                                        <p:cTn id="346" dur="1" fill="hold">
                                          <p:stCondLst>
                                            <p:cond delay="0"/>
                                          </p:stCondLst>
                                        </p:cTn>
                                        <p:tgtEl>
                                          <p:spTgt spid="4">
                                            <p:graphicEl>
                                              <a:chart seriesIdx="5" categoryIdx="4" bldStep="ptInSeries"/>
                                            </p:graphicEl>
                                          </p:spTgt>
                                        </p:tgtEl>
                                        <p:attrNameLst>
                                          <p:attrName>style.visibility</p:attrName>
                                        </p:attrNameLst>
                                      </p:cBhvr>
                                      <p:to>
                                        <p:strVal val="visible"/>
                                      </p:to>
                                    </p:set>
                                    <p:animEffect transition="in" filter="fade">
                                      <p:cBhvr>
                                        <p:cTn id="347" dur="500"/>
                                        <p:tgtEl>
                                          <p:spTgt spid="4">
                                            <p:graphicEl>
                                              <a:chart seriesIdx="5" categoryIdx="4" bldStep="ptInSeries"/>
                                            </p:graphicEl>
                                          </p:spTgt>
                                        </p:tgtEl>
                                      </p:cBhvr>
                                    </p:animEffect>
                                  </p:childTnLst>
                                </p:cTn>
                              </p:par>
                            </p:childTnLst>
                          </p:cTn>
                        </p:par>
                        <p:par>
                          <p:cTn id="348" fill="hold">
                            <p:stCondLst>
                              <p:cond delay="26000"/>
                            </p:stCondLst>
                            <p:childTnLst>
                              <p:par>
                                <p:cTn id="349" presetID="10" presetClass="entr" presetSubtype="0" fill="hold" grpId="0" nodeType="afterEffect">
                                  <p:stCondLst>
                                    <p:cond delay="0"/>
                                  </p:stCondLst>
                                  <p:childTnLst>
                                    <p:set>
                                      <p:cBhvr>
                                        <p:cTn id="350" dur="1" fill="hold">
                                          <p:stCondLst>
                                            <p:cond delay="0"/>
                                          </p:stCondLst>
                                        </p:cTn>
                                        <p:tgtEl>
                                          <p:spTgt spid="4">
                                            <p:graphicEl>
                                              <a:chart seriesIdx="5" categoryIdx="5" bldStep="ptInSeries"/>
                                            </p:graphicEl>
                                          </p:spTgt>
                                        </p:tgtEl>
                                        <p:attrNameLst>
                                          <p:attrName>style.visibility</p:attrName>
                                        </p:attrNameLst>
                                      </p:cBhvr>
                                      <p:to>
                                        <p:strVal val="visible"/>
                                      </p:to>
                                    </p:set>
                                    <p:animEffect transition="in" filter="fade">
                                      <p:cBhvr>
                                        <p:cTn id="351" dur="10"/>
                                        <p:tgtEl>
                                          <p:spTgt spid="4">
                                            <p:graphicEl>
                                              <a:chart seriesIdx="5" categoryIdx="5" bldStep="ptInSeries"/>
                                            </p:graphicEl>
                                          </p:spTgt>
                                        </p:tgtEl>
                                      </p:cBhvr>
                                    </p:animEffect>
                                  </p:childTnLst>
                                </p:cTn>
                              </p:par>
                            </p:childTnLst>
                          </p:cTn>
                        </p:par>
                        <p:par>
                          <p:cTn id="352" fill="hold">
                            <p:stCondLst>
                              <p:cond delay="26010"/>
                            </p:stCondLst>
                            <p:childTnLst>
                              <p:par>
                                <p:cTn id="353" presetID="10" presetClass="entr" presetSubtype="0" fill="hold" grpId="0" nodeType="afterEffect">
                                  <p:stCondLst>
                                    <p:cond delay="0"/>
                                  </p:stCondLst>
                                  <p:childTnLst>
                                    <p:set>
                                      <p:cBhvr>
                                        <p:cTn id="354" dur="1" fill="hold">
                                          <p:stCondLst>
                                            <p:cond delay="0"/>
                                          </p:stCondLst>
                                        </p:cTn>
                                        <p:tgtEl>
                                          <p:spTgt spid="4">
                                            <p:graphicEl>
                                              <a:chart seriesIdx="5" categoryIdx="6" bldStep="ptInSeries"/>
                                            </p:graphicEl>
                                          </p:spTgt>
                                        </p:tgtEl>
                                        <p:attrNameLst>
                                          <p:attrName>style.visibility</p:attrName>
                                        </p:attrNameLst>
                                      </p:cBhvr>
                                      <p:to>
                                        <p:strVal val="visible"/>
                                      </p:to>
                                    </p:set>
                                    <p:animEffect transition="in" filter="fade">
                                      <p:cBhvr>
                                        <p:cTn id="355" dur="500"/>
                                        <p:tgtEl>
                                          <p:spTgt spid="4">
                                            <p:graphicEl>
                                              <a:chart seriesIdx="5" categoryIdx="6" bldStep="ptInSeries"/>
                                            </p:graphicEl>
                                          </p:spTgt>
                                        </p:tgtEl>
                                      </p:cBhvr>
                                    </p:animEffect>
                                  </p:childTnLst>
                                </p:cTn>
                              </p:par>
                            </p:childTnLst>
                          </p:cTn>
                        </p:par>
                        <p:par>
                          <p:cTn id="356" fill="hold">
                            <p:stCondLst>
                              <p:cond delay="26510"/>
                            </p:stCondLst>
                            <p:childTnLst>
                              <p:par>
                                <p:cTn id="357" presetID="10" presetClass="entr" presetSubtype="0" fill="hold" grpId="0" nodeType="afterEffect">
                                  <p:stCondLst>
                                    <p:cond delay="0"/>
                                  </p:stCondLst>
                                  <p:childTnLst>
                                    <p:set>
                                      <p:cBhvr>
                                        <p:cTn id="358" dur="1" fill="hold">
                                          <p:stCondLst>
                                            <p:cond delay="0"/>
                                          </p:stCondLst>
                                        </p:cTn>
                                        <p:tgtEl>
                                          <p:spTgt spid="4">
                                            <p:graphicEl>
                                              <a:chart seriesIdx="5" categoryIdx="7" bldStep="ptInSeries"/>
                                            </p:graphicEl>
                                          </p:spTgt>
                                        </p:tgtEl>
                                        <p:attrNameLst>
                                          <p:attrName>style.visibility</p:attrName>
                                        </p:attrNameLst>
                                      </p:cBhvr>
                                      <p:to>
                                        <p:strVal val="visible"/>
                                      </p:to>
                                    </p:set>
                                    <p:animEffect transition="in" filter="fade">
                                      <p:cBhvr>
                                        <p:cTn id="359" dur="10"/>
                                        <p:tgtEl>
                                          <p:spTgt spid="4">
                                            <p:graphicEl>
                                              <a:chart seriesIdx="5" categoryIdx="7" bldStep="ptInSeries"/>
                                            </p:graphicEl>
                                          </p:spTgt>
                                        </p:tgtEl>
                                      </p:cBhvr>
                                    </p:animEffect>
                                  </p:childTnLst>
                                </p:cTn>
                              </p:par>
                            </p:childTnLst>
                          </p:cTn>
                        </p:par>
                        <p:par>
                          <p:cTn id="360" fill="hold">
                            <p:stCondLst>
                              <p:cond delay="26520"/>
                            </p:stCondLst>
                            <p:childTnLst>
                              <p:par>
                                <p:cTn id="361" presetID="10" presetClass="entr" presetSubtype="0" fill="hold" grpId="0" nodeType="afterEffect">
                                  <p:stCondLst>
                                    <p:cond delay="0"/>
                                  </p:stCondLst>
                                  <p:childTnLst>
                                    <p:set>
                                      <p:cBhvr>
                                        <p:cTn id="362" dur="1" fill="hold">
                                          <p:stCondLst>
                                            <p:cond delay="0"/>
                                          </p:stCondLst>
                                        </p:cTn>
                                        <p:tgtEl>
                                          <p:spTgt spid="4">
                                            <p:graphicEl>
                                              <a:chart seriesIdx="5" categoryIdx="8" bldStep="ptInSeries"/>
                                            </p:graphicEl>
                                          </p:spTgt>
                                        </p:tgtEl>
                                        <p:attrNameLst>
                                          <p:attrName>style.visibility</p:attrName>
                                        </p:attrNameLst>
                                      </p:cBhvr>
                                      <p:to>
                                        <p:strVal val="visible"/>
                                      </p:to>
                                    </p:set>
                                    <p:animEffect transition="in" filter="fade">
                                      <p:cBhvr>
                                        <p:cTn id="363" dur="500"/>
                                        <p:tgtEl>
                                          <p:spTgt spid="4">
                                            <p:graphicEl>
                                              <a:chart seriesIdx="5" categoryIdx="8" bldStep="ptInSeries"/>
                                            </p:graphicEl>
                                          </p:spTgt>
                                        </p:tgtEl>
                                      </p:cBhvr>
                                    </p:animEffect>
                                  </p:childTnLst>
                                </p:cTn>
                              </p:par>
                            </p:childTnLst>
                          </p:cTn>
                        </p:par>
                        <p:par>
                          <p:cTn id="364" fill="hold">
                            <p:stCondLst>
                              <p:cond delay="27020"/>
                            </p:stCondLst>
                            <p:childTnLst>
                              <p:par>
                                <p:cTn id="365" presetID="10" presetClass="entr" presetSubtype="0" fill="hold" grpId="0" nodeType="afterEffect">
                                  <p:stCondLst>
                                    <p:cond delay="0"/>
                                  </p:stCondLst>
                                  <p:childTnLst>
                                    <p:set>
                                      <p:cBhvr>
                                        <p:cTn id="366" dur="1" fill="hold">
                                          <p:stCondLst>
                                            <p:cond delay="0"/>
                                          </p:stCondLst>
                                        </p:cTn>
                                        <p:tgtEl>
                                          <p:spTgt spid="4">
                                            <p:graphicEl>
                                              <a:chart seriesIdx="5" categoryIdx="9" bldStep="ptInSeries"/>
                                            </p:graphicEl>
                                          </p:spTgt>
                                        </p:tgtEl>
                                        <p:attrNameLst>
                                          <p:attrName>style.visibility</p:attrName>
                                        </p:attrNameLst>
                                      </p:cBhvr>
                                      <p:to>
                                        <p:strVal val="visible"/>
                                      </p:to>
                                    </p:set>
                                    <p:animEffect transition="in" filter="fade">
                                      <p:cBhvr>
                                        <p:cTn id="367" dur="500"/>
                                        <p:tgtEl>
                                          <p:spTgt spid="4">
                                            <p:graphicEl>
                                              <a:chart seriesIdx="5" categoryIdx="9" bldStep="ptInSeries"/>
                                            </p:graphicEl>
                                          </p:spTgt>
                                        </p:tgtEl>
                                      </p:cBhvr>
                                    </p:animEffect>
                                  </p:childTnLst>
                                </p:cTn>
                              </p:par>
                            </p:childTnLst>
                          </p:cTn>
                        </p:par>
                        <p:par>
                          <p:cTn id="368" fill="hold">
                            <p:stCondLst>
                              <p:cond delay="27520"/>
                            </p:stCondLst>
                            <p:childTnLst>
                              <p:par>
                                <p:cTn id="369" presetID="10" presetClass="entr" presetSubtype="0" fill="hold" grpId="0" nodeType="afterEffect">
                                  <p:stCondLst>
                                    <p:cond delay="0"/>
                                  </p:stCondLst>
                                  <p:childTnLst>
                                    <p:set>
                                      <p:cBhvr>
                                        <p:cTn id="370" dur="1" fill="hold">
                                          <p:stCondLst>
                                            <p:cond delay="0"/>
                                          </p:stCondLst>
                                        </p:cTn>
                                        <p:tgtEl>
                                          <p:spTgt spid="4">
                                            <p:graphicEl>
                                              <a:chart seriesIdx="5" categoryIdx="10" bldStep="ptInSeries"/>
                                            </p:graphicEl>
                                          </p:spTgt>
                                        </p:tgtEl>
                                        <p:attrNameLst>
                                          <p:attrName>style.visibility</p:attrName>
                                        </p:attrNameLst>
                                      </p:cBhvr>
                                      <p:to>
                                        <p:strVal val="visible"/>
                                      </p:to>
                                    </p:set>
                                    <p:animEffect transition="in" filter="fade">
                                      <p:cBhvr>
                                        <p:cTn id="371" dur="10"/>
                                        <p:tgtEl>
                                          <p:spTgt spid="4">
                                            <p:graphicEl>
                                              <a:chart seriesIdx="5" categoryIdx="10" bldStep="ptInSeries"/>
                                            </p:graphicEl>
                                          </p:spTgt>
                                        </p:tgtEl>
                                      </p:cBhvr>
                                    </p:animEffect>
                                  </p:childTnLst>
                                </p:cTn>
                              </p:par>
                            </p:childTnLst>
                          </p:cTn>
                        </p:par>
                        <p:par>
                          <p:cTn id="372" fill="hold">
                            <p:stCondLst>
                              <p:cond delay="27530"/>
                            </p:stCondLst>
                            <p:childTnLst>
                              <p:par>
                                <p:cTn id="373" presetID="10" presetClass="entr" presetSubtype="0" fill="hold" grpId="0" nodeType="afterEffect">
                                  <p:stCondLst>
                                    <p:cond delay="0"/>
                                  </p:stCondLst>
                                  <p:childTnLst>
                                    <p:set>
                                      <p:cBhvr>
                                        <p:cTn id="374" dur="1" fill="hold">
                                          <p:stCondLst>
                                            <p:cond delay="0"/>
                                          </p:stCondLst>
                                        </p:cTn>
                                        <p:tgtEl>
                                          <p:spTgt spid="4">
                                            <p:graphicEl>
                                              <a:chart seriesIdx="5" categoryIdx="11" bldStep="ptInSeries"/>
                                            </p:graphicEl>
                                          </p:spTgt>
                                        </p:tgtEl>
                                        <p:attrNameLst>
                                          <p:attrName>style.visibility</p:attrName>
                                        </p:attrNameLst>
                                      </p:cBhvr>
                                      <p:to>
                                        <p:strVal val="visible"/>
                                      </p:to>
                                    </p:set>
                                    <p:animEffect transition="in" filter="fade">
                                      <p:cBhvr>
                                        <p:cTn id="375" dur="500"/>
                                        <p:tgtEl>
                                          <p:spTgt spid="4">
                                            <p:graphicEl>
                                              <a:chart seriesIdx="5" categoryIdx="11" bldStep="ptInSeries"/>
                                            </p:graphicEl>
                                          </p:spTgt>
                                        </p:tgtEl>
                                      </p:cBhvr>
                                    </p:animEffect>
                                  </p:childTnLst>
                                </p:cTn>
                              </p:par>
                            </p:childTnLst>
                          </p:cTn>
                        </p:par>
                        <p:par>
                          <p:cTn id="376" fill="hold">
                            <p:stCondLst>
                              <p:cond delay="28030"/>
                            </p:stCondLst>
                            <p:childTnLst>
                              <p:par>
                                <p:cTn id="377" presetID="10" presetClass="entr" presetSubtype="0" fill="hold" grpId="0" nodeType="afterEffect">
                                  <p:stCondLst>
                                    <p:cond delay="0"/>
                                  </p:stCondLst>
                                  <p:childTnLst>
                                    <p:set>
                                      <p:cBhvr>
                                        <p:cTn id="378" dur="1" fill="hold">
                                          <p:stCondLst>
                                            <p:cond delay="0"/>
                                          </p:stCondLst>
                                        </p:cTn>
                                        <p:tgtEl>
                                          <p:spTgt spid="4">
                                            <p:graphicEl>
                                              <a:chart seriesIdx="5" categoryIdx="12" bldStep="ptInSeries"/>
                                            </p:graphicEl>
                                          </p:spTgt>
                                        </p:tgtEl>
                                        <p:attrNameLst>
                                          <p:attrName>style.visibility</p:attrName>
                                        </p:attrNameLst>
                                      </p:cBhvr>
                                      <p:to>
                                        <p:strVal val="visible"/>
                                      </p:to>
                                    </p:set>
                                    <p:animEffect transition="in" filter="fade">
                                      <p:cBhvr>
                                        <p:cTn id="379" dur="10"/>
                                        <p:tgtEl>
                                          <p:spTgt spid="4">
                                            <p:graphicEl>
                                              <a:chart seriesIdx="5" categoryIdx="12" bldStep="ptInSeries"/>
                                            </p:graphicEl>
                                          </p:spTgt>
                                        </p:tgtEl>
                                      </p:cBhvr>
                                    </p:animEffect>
                                  </p:childTnLst>
                                </p:cTn>
                              </p:par>
                            </p:childTnLst>
                          </p:cTn>
                        </p:par>
                        <p:par>
                          <p:cTn id="380" fill="hold">
                            <p:stCondLst>
                              <p:cond delay="28040"/>
                            </p:stCondLst>
                            <p:childTnLst>
                              <p:par>
                                <p:cTn id="381" presetID="10" presetClass="entr" presetSubtype="0" fill="hold" grpId="0" nodeType="afterEffect">
                                  <p:stCondLst>
                                    <p:cond delay="0"/>
                                  </p:stCondLst>
                                  <p:childTnLst>
                                    <p:set>
                                      <p:cBhvr>
                                        <p:cTn id="382" dur="1" fill="hold">
                                          <p:stCondLst>
                                            <p:cond delay="0"/>
                                          </p:stCondLst>
                                        </p:cTn>
                                        <p:tgtEl>
                                          <p:spTgt spid="4">
                                            <p:graphicEl>
                                              <a:chart seriesIdx="5" categoryIdx="13" bldStep="ptInSeries"/>
                                            </p:graphicEl>
                                          </p:spTgt>
                                        </p:tgtEl>
                                        <p:attrNameLst>
                                          <p:attrName>style.visibility</p:attrName>
                                        </p:attrNameLst>
                                      </p:cBhvr>
                                      <p:to>
                                        <p:strVal val="visible"/>
                                      </p:to>
                                    </p:set>
                                    <p:animEffect transition="in" filter="fade">
                                      <p:cBhvr>
                                        <p:cTn id="383" dur="10"/>
                                        <p:tgtEl>
                                          <p:spTgt spid="4">
                                            <p:graphicEl>
                                              <a:chart seriesIdx="5" categoryIdx="13" bldStep="ptInSeries"/>
                                            </p:graphicEl>
                                          </p:spTgt>
                                        </p:tgtEl>
                                      </p:cBhvr>
                                    </p:animEffect>
                                  </p:childTnLst>
                                </p:cTn>
                              </p:par>
                            </p:childTnLst>
                          </p:cTn>
                        </p:par>
                        <p:par>
                          <p:cTn id="384" fill="hold">
                            <p:stCondLst>
                              <p:cond delay="28050"/>
                            </p:stCondLst>
                            <p:childTnLst>
                              <p:par>
                                <p:cTn id="385" presetID="10" presetClass="entr" presetSubtype="0" fill="hold" grpId="0" nodeType="afterEffect">
                                  <p:stCondLst>
                                    <p:cond delay="0"/>
                                  </p:stCondLst>
                                  <p:childTnLst>
                                    <p:set>
                                      <p:cBhvr>
                                        <p:cTn id="386" dur="1" fill="hold">
                                          <p:stCondLst>
                                            <p:cond delay="0"/>
                                          </p:stCondLst>
                                        </p:cTn>
                                        <p:tgtEl>
                                          <p:spTgt spid="4">
                                            <p:graphicEl>
                                              <a:chart seriesIdx="5" categoryIdx="14" bldStep="ptInSeries"/>
                                            </p:graphicEl>
                                          </p:spTgt>
                                        </p:tgtEl>
                                        <p:attrNameLst>
                                          <p:attrName>style.visibility</p:attrName>
                                        </p:attrNameLst>
                                      </p:cBhvr>
                                      <p:to>
                                        <p:strVal val="visible"/>
                                      </p:to>
                                    </p:set>
                                    <p:animEffect transition="in" filter="fade">
                                      <p:cBhvr>
                                        <p:cTn id="387" dur="10"/>
                                        <p:tgtEl>
                                          <p:spTgt spid="4">
                                            <p:graphicEl>
                                              <a:chart seriesIdx="5" categoryIdx="14" bldStep="ptInSeries"/>
                                            </p:graphicEl>
                                          </p:spTgt>
                                        </p:tgtEl>
                                      </p:cBhvr>
                                    </p:animEffect>
                                  </p:childTnLst>
                                </p:cTn>
                              </p:par>
                            </p:childTnLst>
                          </p:cTn>
                        </p:par>
                        <p:par>
                          <p:cTn id="388" fill="hold">
                            <p:stCondLst>
                              <p:cond delay="28060"/>
                            </p:stCondLst>
                            <p:childTnLst>
                              <p:par>
                                <p:cTn id="389" presetID="10" presetClass="entr" presetSubtype="0" fill="hold" grpId="0" nodeType="afterEffect">
                                  <p:stCondLst>
                                    <p:cond delay="0"/>
                                  </p:stCondLst>
                                  <p:childTnLst>
                                    <p:set>
                                      <p:cBhvr>
                                        <p:cTn id="390" dur="1" fill="hold">
                                          <p:stCondLst>
                                            <p:cond delay="0"/>
                                          </p:stCondLst>
                                        </p:cTn>
                                        <p:tgtEl>
                                          <p:spTgt spid="4">
                                            <p:graphicEl>
                                              <a:chart seriesIdx="5" categoryIdx="15" bldStep="ptInSeries"/>
                                            </p:graphicEl>
                                          </p:spTgt>
                                        </p:tgtEl>
                                        <p:attrNameLst>
                                          <p:attrName>style.visibility</p:attrName>
                                        </p:attrNameLst>
                                      </p:cBhvr>
                                      <p:to>
                                        <p:strVal val="visible"/>
                                      </p:to>
                                    </p:set>
                                    <p:animEffect transition="in" filter="fade">
                                      <p:cBhvr>
                                        <p:cTn id="391" dur="10"/>
                                        <p:tgtEl>
                                          <p:spTgt spid="4">
                                            <p:graphicEl>
                                              <a:chart seriesIdx="5" categoryIdx="15" bldStep="ptInSeries"/>
                                            </p:graphicEl>
                                          </p:spTgt>
                                        </p:tgtEl>
                                      </p:cBhvr>
                                    </p:animEffect>
                                  </p:childTnLst>
                                </p:cTn>
                              </p:par>
                            </p:childTnLst>
                          </p:cTn>
                        </p:par>
                        <p:par>
                          <p:cTn id="392" fill="hold">
                            <p:stCondLst>
                              <p:cond delay="28070"/>
                            </p:stCondLst>
                            <p:childTnLst>
                              <p:par>
                                <p:cTn id="393" presetID="10" presetClass="entr" presetSubtype="0" fill="hold" grpId="0" nodeType="afterEffect">
                                  <p:stCondLst>
                                    <p:cond delay="0"/>
                                  </p:stCondLst>
                                  <p:childTnLst>
                                    <p:set>
                                      <p:cBhvr>
                                        <p:cTn id="394" dur="1" fill="hold">
                                          <p:stCondLst>
                                            <p:cond delay="0"/>
                                          </p:stCondLst>
                                        </p:cTn>
                                        <p:tgtEl>
                                          <p:spTgt spid="4">
                                            <p:graphicEl>
                                              <a:chart seriesIdx="6" categoryIdx="0" bldStep="ptInSeries"/>
                                            </p:graphicEl>
                                          </p:spTgt>
                                        </p:tgtEl>
                                        <p:attrNameLst>
                                          <p:attrName>style.visibility</p:attrName>
                                        </p:attrNameLst>
                                      </p:cBhvr>
                                      <p:to>
                                        <p:strVal val="visible"/>
                                      </p:to>
                                    </p:set>
                                    <p:animEffect transition="in" filter="fade">
                                      <p:cBhvr>
                                        <p:cTn id="395" dur="1500"/>
                                        <p:tgtEl>
                                          <p:spTgt spid="4">
                                            <p:graphicEl>
                                              <a:chart seriesIdx="6" categoryIdx="0" bldStep="ptInSeries"/>
                                            </p:graphicEl>
                                          </p:spTgt>
                                        </p:tgtEl>
                                      </p:cBhvr>
                                    </p:animEffect>
                                  </p:childTnLst>
                                </p:cTn>
                              </p:par>
                            </p:childTnLst>
                          </p:cTn>
                        </p:par>
                        <p:par>
                          <p:cTn id="396" fill="hold">
                            <p:stCondLst>
                              <p:cond delay="29570"/>
                            </p:stCondLst>
                            <p:childTnLst>
                              <p:par>
                                <p:cTn id="397" presetID="10" presetClass="entr" presetSubtype="0" fill="hold" grpId="0" nodeType="afterEffect">
                                  <p:stCondLst>
                                    <p:cond delay="0"/>
                                  </p:stCondLst>
                                  <p:childTnLst>
                                    <p:set>
                                      <p:cBhvr>
                                        <p:cTn id="398" dur="1" fill="hold">
                                          <p:stCondLst>
                                            <p:cond delay="0"/>
                                          </p:stCondLst>
                                        </p:cTn>
                                        <p:tgtEl>
                                          <p:spTgt spid="4">
                                            <p:graphicEl>
                                              <a:chart seriesIdx="6" categoryIdx="1" bldStep="ptInSeries"/>
                                            </p:graphicEl>
                                          </p:spTgt>
                                        </p:tgtEl>
                                        <p:attrNameLst>
                                          <p:attrName>style.visibility</p:attrName>
                                        </p:attrNameLst>
                                      </p:cBhvr>
                                      <p:to>
                                        <p:strVal val="visible"/>
                                      </p:to>
                                    </p:set>
                                    <p:animEffect transition="in" filter="fade">
                                      <p:cBhvr>
                                        <p:cTn id="399" dur="10"/>
                                        <p:tgtEl>
                                          <p:spTgt spid="4">
                                            <p:graphicEl>
                                              <a:chart seriesIdx="6" categoryIdx="1" bldStep="ptInSeries"/>
                                            </p:graphicEl>
                                          </p:spTgt>
                                        </p:tgtEl>
                                      </p:cBhvr>
                                    </p:animEffect>
                                  </p:childTnLst>
                                </p:cTn>
                              </p:par>
                            </p:childTnLst>
                          </p:cTn>
                        </p:par>
                        <p:par>
                          <p:cTn id="400" fill="hold">
                            <p:stCondLst>
                              <p:cond delay="29580"/>
                            </p:stCondLst>
                            <p:childTnLst>
                              <p:par>
                                <p:cTn id="401" presetID="10" presetClass="entr" presetSubtype="0" fill="hold" grpId="0" nodeType="afterEffect">
                                  <p:stCondLst>
                                    <p:cond delay="0"/>
                                  </p:stCondLst>
                                  <p:childTnLst>
                                    <p:set>
                                      <p:cBhvr>
                                        <p:cTn id="402" dur="1" fill="hold">
                                          <p:stCondLst>
                                            <p:cond delay="0"/>
                                          </p:stCondLst>
                                        </p:cTn>
                                        <p:tgtEl>
                                          <p:spTgt spid="4">
                                            <p:graphicEl>
                                              <a:chart seriesIdx="6" categoryIdx="2" bldStep="ptInSeries"/>
                                            </p:graphicEl>
                                          </p:spTgt>
                                        </p:tgtEl>
                                        <p:attrNameLst>
                                          <p:attrName>style.visibility</p:attrName>
                                        </p:attrNameLst>
                                      </p:cBhvr>
                                      <p:to>
                                        <p:strVal val="visible"/>
                                      </p:to>
                                    </p:set>
                                    <p:animEffect transition="in" filter="fade">
                                      <p:cBhvr>
                                        <p:cTn id="403" dur="10"/>
                                        <p:tgtEl>
                                          <p:spTgt spid="4">
                                            <p:graphicEl>
                                              <a:chart seriesIdx="6" categoryIdx="2" bldStep="ptInSeries"/>
                                            </p:graphicEl>
                                          </p:spTgt>
                                        </p:tgtEl>
                                      </p:cBhvr>
                                    </p:animEffect>
                                  </p:childTnLst>
                                </p:cTn>
                              </p:par>
                            </p:childTnLst>
                          </p:cTn>
                        </p:par>
                        <p:par>
                          <p:cTn id="404" fill="hold">
                            <p:stCondLst>
                              <p:cond delay="29590"/>
                            </p:stCondLst>
                            <p:childTnLst>
                              <p:par>
                                <p:cTn id="405" presetID="10" presetClass="entr" presetSubtype="0" fill="hold" grpId="0" nodeType="afterEffect">
                                  <p:stCondLst>
                                    <p:cond delay="0"/>
                                  </p:stCondLst>
                                  <p:childTnLst>
                                    <p:set>
                                      <p:cBhvr>
                                        <p:cTn id="406" dur="1" fill="hold">
                                          <p:stCondLst>
                                            <p:cond delay="0"/>
                                          </p:stCondLst>
                                        </p:cTn>
                                        <p:tgtEl>
                                          <p:spTgt spid="4">
                                            <p:graphicEl>
                                              <a:chart seriesIdx="6" categoryIdx="3" bldStep="ptInSeries"/>
                                            </p:graphicEl>
                                          </p:spTgt>
                                        </p:tgtEl>
                                        <p:attrNameLst>
                                          <p:attrName>style.visibility</p:attrName>
                                        </p:attrNameLst>
                                      </p:cBhvr>
                                      <p:to>
                                        <p:strVal val="visible"/>
                                      </p:to>
                                    </p:set>
                                    <p:animEffect transition="in" filter="fade">
                                      <p:cBhvr>
                                        <p:cTn id="407" dur="10"/>
                                        <p:tgtEl>
                                          <p:spTgt spid="4">
                                            <p:graphicEl>
                                              <a:chart seriesIdx="6" categoryIdx="3" bldStep="ptInSeries"/>
                                            </p:graphicEl>
                                          </p:spTgt>
                                        </p:tgtEl>
                                      </p:cBhvr>
                                    </p:animEffect>
                                  </p:childTnLst>
                                </p:cTn>
                              </p:par>
                            </p:childTnLst>
                          </p:cTn>
                        </p:par>
                        <p:par>
                          <p:cTn id="408" fill="hold">
                            <p:stCondLst>
                              <p:cond delay="29600"/>
                            </p:stCondLst>
                            <p:childTnLst>
                              <p:par>
                                <p:cTn id="409" presetID="10" presetClass="entr" presetSubtype="0" fill="hold" grpId="0" nodeType="afterEffect">
                                  <p:stCondLst>
                                    <p:cond delay="0"/>
                                  </p:stCondLst>
                                  <p:childTnLst>
                                    <p:set>
                                      <p:cBhvr>
                                        <p:cTn id="410" dur="1" fill="hold">
                                          <p:stCondLst>
                                            <p:cond delay="0"/>
                                          </p:stCondLst>
                                        </p:cTn>
                                        <p:tgtEl>
                                          <p:spTgt spid="4">
                                            <p:graphicEl>
                                              <a:chart seriesIdx="6" categoryIdx="4" bldStep="ptInSeries"/>
                                            </p:graphicEl>
                                          </p:spTgt>
                                        </p:tgtEl>
                                        <p:attrNameLst>
                                          <p:attrName>style.visibility</p:attrName>
                                        </p:attrNameLst>
                                      </p:cBhvr>
                                      <p:to>
                                        <p:strVal val="visible"/>
                                      </p:to>
                                    </p:set>
                                    <p:animEffect transition="in" filter="fade">
                                      <p:cBhvr>
                                        <p:cTn id="411" dur="10"/>
                                        <p:tgtEl>
                                          <p:spTgt spid="4">
                                            <p:graphicEl>
                                              <a:chart seriesIdx="6" categoryIdx="4" bldStep="ptInSeries"/>
                                            </p:graphicEl>
                                          </p:spTgt>
                                        </p:tgtEl>
                                      </p:cBhvr>
                                    </p:animEffect>
                                  </p:childTnLst>
                                </p:cTn>
                              </p:par>
                            </p:childTnLst>
                          </p:cTn>
                        </p:par>
                        <p:par>
                          <p:cTn id="412" fill="hold">
                            <p:stCondLst>
                              <p:cond delay="29610"/>
                            </p:stCondLst>
                            <p:childTnLst>
                              <p:par>
                                <p:cTn id="413" presetID="10" presetClass="entr" presetSubtype="0" fill="hold" grpId="0" nodeType="afterEffect">
                                  <p:stCondLst>
                                    <p:cond delay="0"/>
                                  </p:stCondLst>
                                  <p:childTnLst>
                                    <p:set>
                                      <p:cBhvr>
                                        <p:cTn id="414" dur="1" fill="hold">
                                          <p:stCondLst>
                                            <p:cond delay="0"/>
                                          </p:stCondLst>
                                        </p:cTn>
                                        <p:tgtEl>
                                          <p:spTgt spid="4">
                                            <p:graphicEl>
                                              <a:chart seriesIdx="6" categoryIdx="5" bldStep="ptInSeries"/>
                                            </p:graphicEl>
                                          </p:spTgt>
                                        </p:tgtEl>
                                        <p:attrNameLst>
                                          <p:attrName>style.visibility</p:attrName>
                                        </p:attrNameLst>
                                      </p:cBhvr>
                                      <p:to>
                                        <p:strVal val="visible"/>
                                      </p:to>
                                    </p:set>
                                    <p:animEffect transition="in" filter="fade">
                                      <p:cBhvr>
                                        <p:cTn id="415" dur="10"/>
                                        <p:tgtEl>
                                          <p:spTgt spid="4">
                                            <p:graphicEl>
                                              <a:chart seriesIdx="6" categoryIdx="5" bldStep="ptInSeries"/>
                                            </p:graphicEl>
                                          </p:spTgt>
                                        </p:tgtEl>
                                      </p:cBhvr>
                                    </p:animEffect>
                                  </p:childTnLst>
                                </p:cTn>
                              </p:par>
                            </p:childTnLst>
                          </p:cTn>
                        </p:par>
                        <p:par>
                          <p:cTn id="416" fill="hold">
                            <p:stCondLst>
                              <p:cond delay="29620"/>
                            </p:stCondLst>
                            <p:childTnLst>
                              <p:par>
                                <p:cTn id="417" presetID="10" presetClass="entr" presetSubtype="0" fill="hold" grpId="0" nodeType="afterEffect">
                                  <p:stCondLst>
                                    <p:cond delay="0"/>
                                  </p:stCondLst>
                                  <p:childTnLst>
                                    <p:set>
                                      <p:cBhvr>
                                        <p:cTn id="418" dur="1" fill="hold">
                                          <p:stCondLst>
                                            <p:cond delay="0"/>
                                          </p:stCondLst>
                                        </p:cTn>
                                        <p:tgtEl>
                                          <p:spTgt spid="4">
                                            <p:graphicEl>
                                              <a:chart seriesIdx="6" categoryIdx="6" bldStep="ptInSeries"/>
                                            </p:graphicEl>
                                          </p:spTgt>
                                        </p:tgtEl>
                                        <p:attrNameLst>
                                          <p:attrName>style.visibility</p:attrName>
                                        </p:attrNameLst>
                                      </p:cBhvr>
                                      <p:to>
                                        <p:strVal val="visible"/>
                                      </p:to>
                                    </p:set>
                                    <p:animEffect transition="in" filter="fade">
                                      <p:cBhvr>
                                        <p:cTn id="419" dur="10"/>
                                        <p:tgtEl>
                                          <p:spTgt spid="4">
                                            <p:graphicEl>
                                              <a:chart seriesIdx="6" categoryIdx="6" bldStep="ptInSeries"/>
                                            </p:graphicEl>
                                          </p:spTgt>
                                        </p:tgtEl>
                                      </p:cBhvr>
                                    </p:animEffect>
                                  </p:childTnLst>
                                </p:cTn>
                              </p:par>
                            </p:childTnLst>
                          </p:cTn>
                        </p:par>
                        <p:par>
                          <p:cTn id="420" fill="hold">
                            <p:stCondLst>
                              <p:cond delay="29630"/>
                            </p:stCondLst>
                            <p:childTnLst>
                              <p:par>
                                <p:cTn id="421" presetID="10" presetClass="entr" presetSubtype="0" fill="hold" grpId="0" nodeType="afterEffect">
                                  <p:stCondLst>
                                    <p:cond delay="0"/>
                                  </p:stCondLst>
                                  <p:childTnLst>
                                    <p:set>
                                      <p:cBhvr>
                                        <p:cTn id="422" dur="1" fill="hold">
                                          <p:stCondLst>
                                            <p:cond delay="0"/>
                                          </p:stCondLst>
                                        </p:cTn>
                                        <p:tgtEl>
                                          <p:spTgt spid="4">
                                            <p:graphicEl>
                                              <a:chart seriesIdx="6" categoryIdx="7" bldStep="ptInSeries"/>
                                            </p:graphicEl>
                                          </p:spTgt>
                                        </p:tgtEl>
                                        <p:attrNameLst>
                                          <p:attrName>style.visibility</p:attrName>
                                        </p:attrNameLst>
                                      </p:cBhvr>
                                      <p:to>
                                        <p:strVal val="visible"/>
                                      </p:to>
                                    </p:set>
                                    <p:animEffect transition="in" filter="fade">
                                      <p:cBhvr>
                                        <p:cTn id="423" dur="10"/>
                                        <p:tgtEl>
                                          <p:spTgt spid="4">
                                            <p:graphicEl>
                                              <a:chart seriesIdx="6" categoryIdx="7" bldStep="ptInSeries"/>
                                            </p:graphicEl>
                                          </p:spTgt>
                                        </p:tgtEl>
                                      </p:cBhvr>
                                    </p:animEffect>
                                  </p:childTnLst>
                                </p:cTn>
                              </p:par>
                            </p:childTnLst>
                          </p:cTn>
                        </p:par>
                        <p:par>
                          <p:cTn id="424" fill="hold">
                            <p:stCondLst>
                              <p:cond delay="29640"/>
                            </p:stCondLst>
                            <p:childTnLst>
                              <p:par>
                                <p:cTn id="425" presetID="10" presetClass="entr" presetSubtype="0" fill="hold" grpId="0" nodeType="afterEffect">
                                  <p:stCondLst>
                                    <p:cond delay="0"/>
                                  </p:stCondLst>
                                  <p:childTnLst>
                                    <p:set>
                                      <p:cBhvr>
                                        <p:cTn id="426" dur="1" fill="hold">
                                          <p:stCondLst>
                                            <p:cond delay="0"/>
                                          </p:stCondLst>
                                        </p:cTn>
                                        <p:tgtEl>
                                          <p:spTgt spid="4">
                                            <p:graphicEl>
                                              <a:chart seriesIdx="6" categoryIdx="8" bldStep="ptInSeries"/>
                                            </p:graphicEl>
                                          </p:spTgt>
                                        </p:tgtEl>
                                        <p:attrNameLst>
                                          <p:attrName>style.visibility</p:attrName>
                                        </p:attrNameLst>
                                      </p:cBhvr>
                                      <p:to>
                                        <p:strVal val="visible"/>
                                      </p:to>
                                    </p:set>
                                    <p:animEffect transition="in" filter="fade">
                                      <p:cBhvr>
                                        <p:cTn id="427" dur="500"/>
                                        <p:tgtEl>
                                          <p:spTgt spid="4">
                                            <p:graphicEl>
                                              <a:chart seriesIdx="6" categoryIdx="8" bldStep="ptInSeries"/>
                                            </p:graphicEl>
                                          </p:spTgt>
                                        </p:tgtEl>
                                      </p:cBhvr>
                                    </p:animEffect>
                                  </p:childTnLst>
                                </p:cTn>
                              </p:par>
                            </p:childTnLst>
                          </p:cTn>
                        </p:par>
                        <p:par>
                          <p:cTn id="428" fill="hold">
                            <p:stCondLst>
                              <p:cond delay="30140"/>
                            </p:stCondLst>
                            <p:childTnLst>
                              <p:par>
                                <p:cTn id="429" presetID="10" presetClass="entr" presetSubtype="0" fill="hold" grpId="0" nodeType="afterEffect">
                                  <p:stCondLst>
                                    <p:cond delay="0"/>
                                  </p:stCondLst>
                                  <p:childTnLst>
                                    <p:set>
                                      <p:cBhvr>
                                        <p:cTn id="430" dur="1" fill="hold">
                                          <p:stCondLst>
                                            <p:cond delay="0"/>
                                          </p:stCondLst>
                                        </p:cTn>
                                        <p:tgtEl>
                                          <p:spTgt spid="4">
                                            <p:graphicEl>
                                              <a:chart seriesIdx="6" categoryIdx="9" bldStep="ptInSeries"/>
                                            </p:graphicEl>
                                          </p:spTgt>
                                        </p:tgtEl>
                                        <p:attrNameLst>
                                          <p:attrName>style.visibility</p:attrName>
                                        </p:attrNameLst>
                                      </p:cBhvr>
                                      <p:to>
                                        <p:strVal val="visible"/>
                                      </p:to>
                                    </p:set>
                                    <p:animEffect transition="in" filter="fade">
                                      <p:cBhvr>
                                        <p:cTn id="431" dur="500"/>
                                        <p:tgtEl>
                                          <p:spTgt spid="4">
                                            <p:graphicEl>
                                              <a:chart seriesIdx="6" categoryIdx="9" bldStep="ptInSeries"/>
                                            </p:graphicEl>
                                          </p:spTgt>
                                        </p:tgtEl>
                                      </p:cBhvr>
                                    </p:animEffect>
                                  </p:childTnLst>
                                </p:cTn>
                              </p:par>
                            </p:childTnLst>
                          </p:cTn>
                        </p:par>
                        <p:par>
                          <p:cTn id="432" fill="hold">
                            <p:stCondLst>
                              <p:cond delay="30640"/>
                            </p:stCondLst>
                            <p:childTnLst>
                              <p:par>
                                <p:cTn id="433" presetID="10" presetClass="entr" presetSubtype="0" fill="hold" grpId="0" nodeType="afterEffect">
                                  <p:stCondLst>
                                    <p:cond delay="0"/>
                                  </p:stCondLst>
                                  <p:childTnLst>
                                    <p:set>
                                      <p:cBhvr>
                                        <p:cTn id="434" dur="1" fill="hold">
                                          <p:stCondLst>
                                            <p:cond delay="0"/>
                                          </p:stCondLst>
                                        </p:cTn>
                                        <p:tgtEl>
                                          <p:spTgt spid="4">
                                            <p:graphicEl>
                                              <a:chart seriesIdx="6" categoryIdx="10" bldStep="ptInSeries"/>
                                            </p:graphicEl>
                                          </p:spTgt>
                                        </p:tgtEl>
                                        <p:attrNameLst>
                                          <p:attrName>style.visibility</p:attrName>
                                        </p:attrNameLst>
                                      </p:cBhvr>
                                      <p:to>
                                        <p:strVal val="visible"/>
                                      </p:to>
                                    </p:set>
                                    <p:animEffect transition="in" filter="fade">
                                      <p:cBhvr>
                                        <p:cTn id="435" dur="500"/>
                                        <p:tgtEl>
                                          <p:spTgt spid="4">
                                            <p:graphicEl>
                                              <a:chart seriesIdx="6" categoryIdx="10" bldStep="ptInSeries"/>
                                            </p:graphicEl>
                                          </p:spTgt>
                                        </p:tgtEl>
                                      </p:cBhvr>
                                    </p:animEffect>
                                  </p:childTnLst>
                                </p:cTn>
                              </p:par>
                            </p:childTnLst>
                          </p:cTn>
                        </p:par>
                        <p:par>
                          <p:cTn id="436" fill="hold">
                            <p:stCondLst>
                              <p:cond delay="31140"/>
                            </p:stCondLst>
                            <p:childTnLst>
                              <p:par>
                                <p:cTn id="437" presetID="10" presetClass="entr" presetSubtype="0" fill="hold" grpId="0" nodeType="afterEffect">
                                  <p:stCondLst>
                                    <p:cond delay="0"/>
                                  </p:stCondLst>
                                  <p:childTnLst>
                                    <p:set>
                                      <p:cBhvr>
                                        <p:cTn id="438" dur="1" fill="hold">
                                          <p:stCondLst>
                                            <p:cond delay="0"/>
                                          </p:stCondLst>
                                        </p:cTn>
                                        <p:tgtEl>
                                          <p:spTgt spid="4">
                                            <p:graphicEl>
                                              <a:chart seriesIdx="6" categoryIdx="11" bldStep="ptInSeries"/>
                                            </p:graphicEl>
                                          </p:spTgt>
                                        </p:tgtEl>
                                        <p:attrNameLst>
                                          <p:attrName>style.visibility</p:attrName>
                                        </p:attrNameLst>
                                      </p:cBhvr>
                                      <p:to>
                                        <p:strVal val="visible"/>
                                      </p:to>
                                    </p:set>
                                    <p:animEffect transition="in" filter="fade">
                                      <p:cBhvr>
                                        <p:cTn id="439" dur="10"/>
                                        <p:tgtEl>
                                          <p:spTgt spid="4">
                                            <p:graphicEl>
                                              <a:chart seriesIdx="6" categoryIdx="11" bldStep="ptInSeries"/>
                                            </p:graphicEl>
                                          </p:spTgt>
                                        </p:tgtEl>
                                      </p:cBhvr>
                                    </p:animEffect>
                                  </p:childTnLst>
                                </p:cTn>
                              </p:par>
                            </p:childTnLst>
                          </p:cTn>
                        </p:par>
                        <p:par>
                          <p:cTn id="440" fill="hold">
                            <p:stCondLst>
                              <p:cond delay="31150"/>
                            </p:stCondLst>
                            <p:childTnLst>
                              <p:par>
                                <p:cTn id="441" presetID="10" presetClass="entr" presetSubtype="0" fill="hold" grpId="0" nodeType="afterEffect">
                                  <p:stCondLst>
                                    <p:cond delay="0"/>
                                  </p:stCondLst>
                                  <p:childTnLst>
                                    <p:set>
                                      <p:cBhvr>
                                        <p:cTn id="442" dur="1" fill="hold">
                                          <p:stCondLst>
                                            <p:cond delay="0"/>
                                          </p:stCondLst>
                                        </p:cTn>
                                        <p:tgtEl>
                                          <p:spTgt spid="4">
                                            <p:graphicEl>
                                              <a:chart seriesIdx="6" categoryIdx="12" bldStep="ptInSeries"/>
                                            </p:graphicEl>
                                          </p:spTgt>
                                        </p:tgtEl>
                                        <p:attrNameLst>
                                          <p:attrName>style.visibility</p:attrName>
                                        </p:attrNameLst>
                                      </p:cBhvr>
                                      <p:to>
                                        <p:strVal val="visible"/>
                                      </p:to>
                                    </p:set>
                                    <p:animEffect transition="in" filter="fade">
                                      <p:cBhvr>
                                        <p:cTn id="443" dur="10"/>
                                        <p:tgtEl>
                                          <p:spTgt spid="4">
                                            <p:graphicEl>
                                              <a:chart seriesIdx="6" categoryIdx="12" bldStep="ptInSeries"/>
                                            </p:graphicEl>
                                          </p:spTgt>
                                        </p:tgtEl>
                                      </p:cBhvr>
                                    </p:animEffect>
                                  </p:childTnLst>
                                </p:cTn>
                              </p:par>
                            </p:childTnLst>
                          </p:cTn>
                        </p:par>
                        <p:par>
                          <p:cTn id="444" fill="hold">
                            <p:stCondLst>
                              <p:cond delay="31160"/>
                            </p:stCondLst>
                            <p:childTnLst>
                              <p:par>
                                <p:cTn id="445" presetID="10" presetClass="entr" presetSubtype="0" fill="hold" grpId="0" nodeType="afterEffect">
                                  <p:stCondLst>
                                    <p:cond delay="0"/>
                                  </p:stCondLst>
                                  <p:childTnLst>
                                    <p:set>
                                      <p:cBhvr>
                                        <p:cTn id="446" dur="1" fill="hold">
                                          <p:stCondLst>
                                            <p:cond delay="0"/>
                                          </p:stCondLst>
                                        </p:cTn>
                                        <p:tgtEl>
                                          <p:spTgt spid="4">
                                            <p:graphicEl>
                                              <a:chart seriesIdx="6" categoryIdx="13" bldStep="ptInSeries"/>
                                            </p:graphicEl>
                                          </p:spTgt>
                                        </p:tgtEl>
                                        <p:attrNameLst>
                                          <p:attrName>style.visibility</p:attrName>
                                        </p:attrNameLst>
                                      </p:cBhvr>
                                      <p:to>
                                        <p:strVal val="visible"/>
                                      </p:to>
                                    </p:set>
                                    <p:animEffect transition="in" filter="fade">
                                      <p:cBhvr>
                                        <p:cTn id="447" dur="500"/>
                                        <p:tgtEl>
                                          <p:spTgt spid="4">
                                            <p:graphicEl>
                                              <a:chart seriesIdx="6" categoryIdx="13" bldStep="ptInSeries"/>
                                            </p:graphicEl>
                                          </p:spTgt>
                                        </p:tgtEl>
                                      </p:cBhvr>
                                    </p:animEffect>
                                  </p:childTnLst>
                                </p:cTn>
                              </p:par>
                            </p:childTnLst>
                          </p:cTn>
                        </p:par>
                        <p:par>
                          <p:cTn id="448" fill="hold">
                            <p:stCondLst>
                              <p:cond delay="31660"/>
                            </p:stCondLst>
                            <p:childTnLst>
                              <p:par>
                                <p:cTn id="449" presetID="10" presetClass="entr" presetSubtype="0" fill="hold" grpId="0" nodeType="afterEffect">
                                  <p:stCondLst>
                                    <p:cond delay="0"/>
                                  </p:stCondLst>
                                  <p:childTnLst>
                                    <p:set>
                                      <p:cBhvr>
                                        <p:cTn id="450" dur="1" fill="hold">
                                          <p:stCondLst>
                                            <p:cond delay="0"/>
                                          </p:stCondLst>
                                        </p:cTn>
                                        <p:tgtEl>
                                          <p:spTgt spid="4">
                                            <p:graphicEl>
                                              <a:chart seriesIdx="6" categoryIdx="14" bldStep="ptInSeries"/>
                                            </p:graphicEl>
                                          </p:spTgt>
                                        </p:tgtEl>
                                        <p:attrNameLst>
                                          <p:attrName>style.visibility</p:attrName>
                                        </p:attrNameLst>
                                      </p:cBhvr>
                                      <p:to>
                                        <p:strVal val="visible"/>
                                      </p:to>
                                    </p:set>
                                    <p:animEffect transition="in" filter="fade">
                                      <p:cBhvr>
                                        <p:cTn id="451" dur="10"/>
                                        <p:tgtEl>
                                          <p:spTgt spid="4">
                                            <p:graphicEl>
                                              <a:chart seriesIdx="6" categoryIdx="14" bldStep="ptInSeries"/>
                                            </p:graphicEl>
                                          </p:spTgt>
                                        </p:tgtEl>
                                      </p:cBhvr>
                                    </p:animEffect>
                                  </p:childTnLst>
                                </p:cTn>
                              </p:par>
                            </p:childTnLst>
                          </p:cTn>
                        </p:par>
                        <p:par>
                          <p:cTn id="452" fill="hold">
                            <p:stCondLst>
                              <p:cond delay="31670"/>
                            </p:stCondLst>
                            <p:childTnLst>
                              <p:par>
                                <p:cTn id="453" presetID="10" presetClass="entr" presetSubtype="0" fill="hold" grpId="0" nodeType="afterEffect">
                                  <p:stCondLst>
                                    <p:cond delay="0"/>
                                  </p:stCondLst>
                                  <p:childTnLst>
                                    <p:set>
                                      <p:cBhvr>
                                        <p:cTn id="454" dur="1" fill="hold">
                                          <p:stCondLst>
                                            <p:cond delay="0"/>
                                          </p:stCondLst>
                                        </p:cTn>
                                        <p:tgtEl>
                                          <p:spTgt spid="4">
                                            <p:graphicEl>
                                              <a:chart seriesIdx="6" categoryIdx="15" bldStep="ptInSeries"/>
                                            </p:graphicEl>
                                          </p:spTgt>
                                        </p:tgtEl>
                                        <p:attrNameLst>
                                          <p:attrName>style.visibility</p:attrName>
                                        </p:attrNameLst>
                                      </p:cBhvr>
                                      <p:to>
                                        <p:strVal val="visible"/>
                                      </p:to>
                                    </p:set>
                                    <p:animEffect transition="in" filter="fade">
                                      <p:cBhvr>
                                        <p:cTn id="455" dur="500"/>
                                        <p:tgtEl>
                                          <p:spTgt spid="4">
                                            <p:graphicEl>
                                              <a:chart seriesIdx="6" categoryIdx="15" bldStep="ptInSeries"/>
                                            </p:graphicEl>
                                          </p:spTgt>
                                        </p:tgtEl>
                                      </p:cBhvr>
                                    </p:animEffect>
                                  </p:childTnLst>
                                </p:cTn>
                              </p:par>
                            </p:childTnLst>
                          </p:cTn>
                        </p:par>
                        <p:par>
                          <p:cTn id="456" fill="hold">
                            <p:stCondLst>
                              <p:cond delay="32170"/>
                            </p:stCondLst>
                            <p:childTnLst>
                              <p:par>
                                <p:cTn id="457" presetID="10" presetClass="entr" presetSubtype="0" fill="hold" grpId="0" nodeType="afterEffect">
                                  <p:stCondLst>
                                    <p:cond delay="0"/>
                                  </p:stCondLst>
                                  <p:childTnLst>
                                    <p:set>
                                      <p:cBhvr>
                                        <p:cTn id="458" dur="1" fill="hold">
                                          <p:stCondLst>
                                            <p:cond delay="0"/>
                                          </p:stCondLst>
                                        </p:cTn>
                                        <p:tgtEl>
                                          <p:spTgt spid="4">
                                            <p:graphicEl>
                                              <a:chart seriesIdx="7" categoryIdx="0" bldStep="ptInSeries"/>
                                            </p:graphicEl>
                                          </p:spTgt>
                                        </p:tgtEl>
                                        <p:attrNameLst>
                                          <p:attrName>style.visibility</p:attrName>
                                        </p:attrNameLst>
                                      </p:cBhvr>
                                      <p:to>
                                        <p:strVal val="visible"/>
                                      </p:to>
                                    </p:set>
                                    <p:animEffect transition="in" filter="fade">
                                      <p:cBhvr>
                                        <p:cTn id="459" dur="1500"/>
                                        <p:tgtEl>
                                          <p:spTgt spid="4">
                                            <p:graphicEl>
                                              <a:chart seriesIdx="7" categoryIdx="0" bldStep="ptInSeries"/>
                                            </p:graphicEl>
                                          </p:spTgt>
                                        </p:tgtEl>
                                      </p:cBhvr>
                                    </p:animEffect>
                                  </p:childTnLst>
                                </p:cTn>
                              </p:par>
                            </p:childTnLst>
                          </p:cTn>
                        </p:par>
                        <p:par>
                          <p:cTn id="460" fill="hold">
                            <p:stCondLst>
                              <p:cond delay="33670"/>
                            </p:stCondLst>
                            <p:childTnLst>
                              <p:par>
                                <p:cTn id="461" presetID="10" presetClass="entr" presetSubtype="0" fill="hold" grpId="0" nodeType="afterEffect">
                                  <p:stCondLst>
                                    <p:cond delay="0"/>
                                  </p:stCondLst>
                                  <p:childTnLst>
                                    <p:set>
                                      <p:cBhvr>
                                        <p:cTn id="462" dur="1" fill="hold">
                                          <p:stCondLst>
                                            <p:cond delay="0"/>
                                          </p:stCondLst>
                                        </p:cTn>
                                        <p:tgtEl>
                                          <p:spTgt spid="4">
                                            <p:graphicEl>
                                              <a:chart seriesIdx="7" categoryIdx="1" bldStep="ptInSeries"/>
                                            </p:graphicEl>
                                          </p:spTgt>
                                        </p:tgtEl>
                                        <p:attrNameLst>
                                          <p:attrName>style.visibility</p:attrName>
                                        </p:attrNameLst>
                                      </p:cBhvr>
                                      <p:to>
                                        <p:strVal val="visible"/>
                                      </p:to>
                                    </p:set>
                                    <p:animEffect transition="in" filter="fade">
                                      <p:cBhvr>
                                        <p:cTn id="463" dur="10"/>
                                        <p:tgtEl>
                                          <p:spTgt spid="4">
                                            <p:graphicEl>
                                              <a:chart seriesIdx="7" categoryIdx="1" bldStep="ptInSeries"/>
                                            </p:graphicEl>
                                          </p:spTgt>
                                        </p:tgtEl>
                                      </p:cBhvr>
                                    </p:animEffect>
                                  </p:childTnLst>
                                </p:cTn>
                              </p:par>
                            </p:childTnLst>
                          </p:cTn>
                        </p:par>
                        <p:par>
                          <p:cTn id="464" fill="hold">
                            <p:stCondLst>
                              <p:cond delay="33680"/>
                            </p:stCondLst>
                            <p:childTnLst>
                              <p:par>
                                <p:cTn id="465" presetID="10" presetClass="entr" presetSubtype="0" fill="hold" grpId="0" nodeType="afterEffect">
                                  <p:stCondLst>
                                    <p:cond delay="0"/>
                                  </p:stCondLst>
                                  <p:childTnLst>
                                    <p:set>
                                      <p:cBhvr>
                                        <p:cTn id="466" dur="1" fill="hold">
                                          <p:stCondLst>
                                            <p:cond delay="0"/>
                                          </p:stCondLst>
                                        </p:cTn>
                                        <p:tgtEl>
                                          <p:spTgt spid="4">
                                            <p:graphicEl>
                                              <a:chart seriesIdx="7" categoryIdx="2" bldStep="ptInSeries"/>
                                            </p:graphicEl>
                                          </p:spTgt>
                                        </p:tgtEl>
                                        <p:attrNameLst>
                                          <p:attrName>style.visibility</p:attrName>
                                        </p:attrNameLst>
                                      </p:cBhvr>
                                      <p:to>
                                        <p:strVal val="visible"/>
                                      </p:to>
                                    </p:set>
                                    <p:animEffect transition="in" filter="fade">
                                      <p:cBhvr>
                                        <p:cTn id="467" dur="10"/>
                                        <p:tgtEl>
                                          <p:spTgt spid="4">
                                            <p:graphicEl>
                                              <a:chart seriesIdx="7" categoryIdx="2" bldStep="ptInSeries"/>
                                            </p:graphicEl>
                                          </p:spTgt>
                                        </p:tgtEl>
                                      </p:cBhvr>
                                    </p:animEffect>
                                  </p:childTnLst>
                                </p:cTn>
                              </p:par>
                            </p:childTnLst>
                          </p:cTn>
                        </p:par>
                        <p:par>
                          <p:cTn id="468" fill="hold">
                            <p:stCondLst>
                              <p:cond delay="33690"/>
                            </p:stCondLst>
                            <p:childTnLst>
                              <p:par>
                                <p:cTn id="469" presetID="10" presetClass="entr" presetSubtype="0" fill="hold" grpId="0" nodeType="afterEffect">
                                  <p:stCondLst>
                                    <p:cond delay="0"/>
                                  </p:stCondLst>
                                  <p:childTnLst>
                                    <p:set>
                                      <p:cBhvr>
                                        <p:cTn id="470" dur="1" fill="hold">
                                          <p:stCondLst>
                                            <p:cond delay="0"/>
                                          </p:stCondLst>
                                        </p:cTn>
                                        <p:tgtEl>
                                          <p:spTgt spid="4">
                                            <p:graphicEl>
                                              <a:chart seriesIdx="7" categoryIdx="3" bldStep="ptInSeries"/>
                                            </p:graphicEl>
                                          </p:spTgt>
                                        </p:tgtEl>
                                        <p:attrNameLst>
                                          <p:attrName>style.visibility</p:attrName>
                                        </p:attrNameLst>
                                      </p:cBhvr>
                                      <p:to>
                                        <p:strVal val="visible"/>
                                      </p:to>
                                    </p:set>
                                    <p:animEffect transition="in" filter="fade">
                                      <p:cBhvr>
                                        <p:cTn id="471" dur="500"/>
                                        <p:tgtEl>
                                          <p:spTgt spid="4">
                                            <p:graphicEl>
                                              <a:chart seriesIdx="7" categoryIdx="3" bldStep="ptInSeries"/>
                                            </p:graphicEl>
                                          </p:spTgt>
                                        </p:tgtEl>
                                      </p:cBhvr>
                                    </p:animEffect>
                                  </p:childTnLst>
                                </p:cTn>
                              </p:par>
                            </p:childTnLst>
                          </p:cTn>
                        </p:par>
                        <p:par>
                          <p:cTn id="472" fill="hold">
                            <p:stCondLst>
                              <p:cond delay="34190"/>
                            </p:stCondLst>
                            <p:childTnLst>
                              <p:par>
                                <p:cTn id="473" presetID="10" presetClass="entr" presetSubtype="0" fill="hold" grpId="0" nodeType="afterEffect">
                                  <p:stCondLst>
                                    <p:cond delay="0"/>
                                  </p:stCondLst>
                                  <p:childTnLst>
                                    <p:set>
                                      <p:cBhvr>
                                        <p:cTn id="474" dur="1" fill="hold">
                                          <p:stCondLst>
                                            <p:cond delay="0"/>
                                          </p:stCondLst>
                                        </p:cTn>
                                        <p:tgtEl>
                                          <p:spTgt spid="4">
                                            <p:graphicEl>
                                              <a:chart seriesIdx="7" categoryIdx="4" bldStep="ptInSeries"/>
                                            </p:graphicEl>
                                          </p:spTgt>
                                        </p:tgtEl>
                                        <p:attrNameLst>
                                          <p:attrName>style.visibility</p:attrName>
                                        </p:attrNameLst>
                                      </p:cBhvr>
                                      <p:to>
                                        <p:strVal val="visible"/>
                                      </p:to>
                                    </p:set>
                                    <p:animEffect transition="in" filter="fade">
                                      <p:cBhvr>
                                        <p:cTn id="475" dur="500"/>
                                        <p:tgtEl>
                                          <p:spTgt spid="4">
                                            <p:graphicEl>
                                              <a:chart seriesIdx="7" categoryIdx="4" bldStep="ptInSeries"/>
                                            </p:graphicEl>
                                          </p:spTgt>
                                        </p:tgtEl>
                                      </p:cBhvr>
                                    </p:animEffect>
                                  </p:childTnLst>
                                </p:cTn>
                              </p:par>
                            </p:childTnLst>
                          </p:cTn>
                        </p:par>
                        <p:par>
                          <p:cTn id="476" fill="hold">
                            <p:stCondLst>
                              <p:cond delay="34690"/>
                            </p:stCondLst>
                            <p:childTnLst>
                              <p:par>
                                <p:cTn id="477" presetID="10" presetClass="entr" presetSubtype="0" fill="hold" grpId="0" nodeType="afterEffect">
                                  <p:stCondLst>
                                    <p:cond delay="0"/>
                                  </p:stCondLst>
                                  <p:childTnLst>
                                    <p:set>
                                      <p:cBhvr>
                                        <p:cTn id="478" dur="1" fill="hold">
                                          <p:stCondLst>
                                            <p:cond delay="0"/>
                                          </p:stCondLst>
                                        </p:cTn>
                                        <p:tgtEl>
                                          <p:spTgt spid="4">
                                            <p:graphicEl>
                                              <a:chart seriesIdx="7" categoryIdx="5" bldStep="ptInSeries"/>
                                            </p:graphicEl>
                                          </p:spTgt>
                                        </p:tgtEl>
                                        <p:attrNameLst>
                                          <p:attrName>style.visibility</p:attrName>
                                        </p:attrNameLst>
                                      </p:cBhvr>
                                      <p:to>
                                        <p:strVal val="visible"/>
                                      </p:to>
                                    </p:set>
                                    <p:animEffect transition="in" filter="fade">
                                      <p:cBhvr>
                                        <p:cTn id="479" dur="10"/>
                                        <p:tgtEl>
                                          <p:spTgt spid="4">
                                            <p:graphicEl>
                                              <a:chart seriesIdx="7" categoryIdx="5" bldStep="ptInSeries"/>
                                            </p:graphicEl>
                                          </p:spTgt>
                                        </p:tgtEl>
                                      </p:cBhvr>
                                    </p:animEffect>
                                  </p:childTnLst>
                                </p:cTn>
                              </p:par>
                            </p:childTnLst>
                          </p:cTn>
                        </p:par>
                        <p:par>
                          <p:cTn id="480" fill="hold">
                            <p:stCondLst>
                              <p:cond delay="34700"/>
                            </p:stCondLst>
                            <p:childTnLst>
                              <p:par>
                                <p:cTn id="481" presetID="10" presetClass="entr" presetSubtype="0" fill="hold" grpId="0" nodeType="afterEffect">
                                  <p:stCondLst>
                                    <p:cond delay="0"/>
                                  </p:stCondLst>
                                  <p:childTnLst>
                                    <p:set>
                                      <p:cBhvr>
                                        <p:cTn id="482" dur="1" fill="hold">
                                          <p:stCondLst>
                                            <p:cond delay="0"/>
                                          </p:stCondLst>
                                        </p:cTn>
                                        <p:tgtEl>
                                          <p:spTgt spid="4">
                                            <p:graphicEl>
                                              <a:chart seriesIdx="7" categoryIdx="6" bldStep="ptInSeries"/>
                                            </p:graphicEl>
                                          </p:spTgt>
                                        </p:tgtEl>
                                        <p:attrNameLst>
                                          <p:attrName>style.visibility</p:attrName>
                                        </p:attrNameLst>
                                      </p:cBhvr>
                                      <p:to>
                                        <p:strVal val="visible"/>
                                      </p:to>
                                    </p:set>
                                    <p:animEffect transition="in" filter="fade">
                                      <p:cBhvr>
                                        <p:cTn id="483" dur="10"/>
                                        <p:tgtEl>
                                          <p:spTgt spid="4">
                                            <p:graphicEl>
                                              <a:chart seriesIdx="7" categoryIdx="6" bldStep="ptInSeries"/>
                                            </p:graphicEl>
                                          </p:spTgt>
                                        </p:tgtEl>
                                      </p:cBhvr>
                                    </p:animEffect>
                                  </p:childTnLst>
                                </p:cTn>
                              </p:par>
                            </p:childTnLst>
                          </p:cTn>
                        </p:par>
                        <p:par>
                          <p:cTn id="484" fill="hold">
                            <p:stCondLst>
                              <p:cond delay="34710"/>
                            </p:stCondLst>
                            <p:childTnLst>
                              <p:par>
                                <p:cTn id="485" presetID="10" presetClass="entr" presetSubtype="0" fill="hold" grpId="0" nodeType="afterEffect">
                                  <p:stCondLst>
                                    <p:cond delay="0"/>
                                  </p:stCondLst>
                                  <p:childTnLst>
                                    <p:set>
                                      <p:cBhvr>
                                        <p:cTn id="486" dur="1" fill="hold">
                                          <p:stCondLst>
                                            <p:cond delay="0"/>
                                          </p:stCondLst>
                                        </p:cTn>
                                        <p:tgtEl>
                                          <p:spTgt spid="4">
                                            <p:graphicEl>
                                              <a:chart seriesIdx="7" categoryIdx="7" bldStep="ptInSeries"/>
                                            </p:graphicEl>
                                          </p:spTgt>
                                        </p:tgtEl>
                                        <p:attrNameLst>
                                          <p:attrName>style.visibility</p:attrName>
                                        </p:attrNameLst>
                                      </p:cBhvr>
                                      <p:to>
                                        <p:strVal val="visible"/>
                                      </p:to>
                                    </p:set>
                                    <p:animEffect transition="in" filter="fade">
                                      <p:cBhvr>
                                        <p:cTn id="487" dur="500"/>
                                        <p:tgtEl>
                                          <p:spTgt spid="4">
                                            <p:graphicEl>
                                              <a:chart seriesIdx="7" categoryIdx="7" bldStep="ptInSeries"/>
                                            </p:graphicEl>
                                          </p:spTgt>
                                        </p:tgtEl>
                                      </p:cBhvr>
                                    </p:animEffect>
                                  </p:childTnLst>
                                </p:cTn>
                              </p:par>
                            </p:childTnLst>
                          </p:cTn>
                        </p:par>
                        <p:par>
                          <p:cTn id="488" fill="hold">
                            <p:stCondLst>
                              <p:cond delay="35210"/>
                            </p:stCondLst>
                            <p:childTnLst>
                              <p:par>
                                <p:cTn id="489" presetID="10" presetClass="entr" presetSubtype="0" fill="hold" grpId="0" nodeType="afterEffect">
                                  <p:stCondLst>
                                    <p:cond delay="0"/>
                                  </p:stCondLst>
                                  <p:childTnLst>
                                    <p:set>
                                      <p:cBhvr>
                                        <p:cTn id="490" dur="1" fill="hold">
                                          <p:stCondLst>
                                            <p:cond delay="0"/>
                                          </p:stCondLst>
                                        </p:cTn>
                                        <p:tgtEl>
                                          <p:spTgt spid="4">
                                            <p:graphicEl>
                                              <a:chart seriesIdx="7" categoryIdx="8" bldStep="ptInSeries"/>
                                            </p:graphicEl>
                                          </p:spTgt>
                                        </p:tgtEl>
                                        <p:attrNameLst>
                                          <p:attrName>style.visibility</p:attrName>
                                        </p:attrNameLst>
                                      </p:cBhvr>
                                      <p:to>
                                        <p:strVal val="visible"/>
                                      </p:to>
                                    </p:set>
                                    <p:animEffect transition="in" filter="fade">
                                      <p:cBhvr>
                                        <p:cTn id="491" dur="10"/>
                                        <p:tgtEl>
                                          <p:spTgt spid="4">
                                            <p:graphicEl>
                                              <a:chart seriesIdx="7" categoryIdx="8" bldStep="ptInSeries"/>
                                            </p:graphicEl>
                                          </p:spTgt>
                                        </p:tgtEl>
                                      </p:cBhvr>
                                    </p:animEffect>
                                  </p:childTnLst>
                                </p:cTn>
                              </p:par>
                            </p:childTnLst>
                          </p:cTn>
                        </p:par>
                        <p:par>
                          <p:cTn id="492" fill="hold">
                            <p:stCondLst>
                              <p:cond delay="35220"/>
                            </p:stCondLst>
                            <p:childTnLst>
                              <p:par>
                                <p:cTn id="493" presetID="10" presetClass="entr" presetSubtype="0" fill="hold" grpId="0" nodeType="afterEffect">
                                  <p:stCondLst>
                                    <p:cond delay="0"/>
                                  </p:stCondLst>
                                  <p:childTnLst>
                                    <p:set>
                                      <p:cBhvr>
                                        <p:cTn id="494" dur="1" fill="hold">
                                          <p:stCondLst>
                                            <p:cond delay="0"/>
                                          </p:stCondLst>
                                        </p:cTn>
                                        <p:tgtEl>
                                          <p:spTgt spid="4">
                                            <p:graphicEl>
                                              <a:chart seriesIdx="7" categoryIdx="9" bldStep="ptInSeries"/>
                                            </p:graphicEl>
                                          </p:spTgt>
                                        </p:tgtEl>
                                        <p:attrNameLst>
                                          <p:attrName>style.visibility</p:attrName>
                                        </p:attrNameLst>
                                      </p:cBhvr>
                                      <p:to>
                                        <p:strVal val="visible"/>
                                      </p:to>
                                    </p:set>
                                    <p:animEffect transition="in" filter="fade">
                                      <p:cBhvr>
                                        <p:cTn id="495" dur="10"/>
                                        <p:tgtEl>
                                          <p:spTgt spid="4">
                                            <p:graphicEl>
                                              <a:chart seriesIdx="7" categoryIdx="9" bldStep="ptInSeries"/>
                                            </p:graphicEl>
                                          </p:spTgt>
                                        </p:tgtEl>
                                      </p:cBhvr>
                                    </p:animEffect>
                                  </p:childTnLst>
                                </p:cTn>
                              </p:par>
                            </p:childTnLst>
                          </p:cTn>
                        </p:par>
                        <p:par>
                          <p:cTn id="496" fill="hold">
                            <p:stCondLst>
                              <p:cond delay="35230"/>
                            </p:stCondLst>
                            <p:childTnLst>
                              <p:par>
                                <p:cTn id="497" presetID="10" presetClass="entr" presetSubtype="0" fill="hold" grpId="0" nodeType="afterEffect">
                                  <p:stCondLst>
                                    <p:cond delay="0"/>
                                  </p:stCondLst>
                                  <p:childTnLst>
                                    <p:set>
                                      <p:cBhvr>
                                        <p:cTn id="498" dur="1" fill="hold">
                                          <p:stCondLst>
                                            <p:cond delay="0"/>
                                          </p:stCondLst>
                                        </p:cTn>
                                        <p:tgtEl>
                                          <p:spTgt spid="4">
                                            <p:graphicEl>
                                              <a:chart seriesIdx="7" categoryIdx="10" bldStep="ptInSeries"/>
                                            </p:graphicEl>
                                          </p:spTgt>
                                        </p:tgtEl>
                                        <p:attrNameLst>
                                          <p:attrName>style.visibility</p:attrName>
                                        </p:attrNameLst>
                                      </p:cBhvr>
                                      <p:to>
                                        <p:strVal val="visible"/>
                                      </p:to>
                                    </p:set>
                                    <p:animEffect transition="in" filter="fade">
                                      <p:cBhvr>
                                        <p:cTn id="499" dur="500"/>
                                        <p:tgtEl>
                                          <p:spTgt spid="4">
                                            <p:graphicEl>
                                              <a:chart seriesIdx="7" categoryIdx="10" bldStep="ptInSeries"/>
                                            </p:graphicEl>
                                          </p:spTgt>
                                        </p:tgtEl>
                                      </p:cBhvr>
                                    </p:animEffect>
                                  </p:childTnLst>
                                </p:cTn>
                              </p:par>
                            </p:childTnLst>
                          </p:cTn>
                        </p:par>
                        <p:par>
                          <p:cTn id="500" fill="hold">
                            <p:stCondLst>
                              <p:cond delay="35730"/>
                            </p:stCondLst>
                            <p:childTnLst>
                              <p:par>
                                <p:cTn id="501" presetID="10" presetClass="entr" presetSubtype="0" fill="hold" grpId="0" nodeType="afterEffect">
                                  <p:stCondLst>
                                    <p:cond delay="0"/>
                                  </p:stCondLst>
                                  <p:childTnLst>
                                    <p:set>
                                      <p:cBhvr>
                                        <p:cTn id="502" dur="1" fill="hold">
                                          <p:stCondLst>
                                            <p:cond delay="0"/>
                                          </p:stCondLst>
                                        </p:cTn>
                                        <p:tgtEl>
                                          <p:spTgt spid="4">
                                            <p:graphicEl>
                                              <a:chart seriesIdx="7" categoryIdx="11" bldStep="ptInSeries"/>
                                            </p:graphicEl>
                                          </p:spTgt>
                                        </p:tgtEl>
                                        <p:attrNameLst>
                                          <p:attrName>style.visibility</p:attrName>
                                        </p:attrNameLst>
                                      </p:cBhvr>
                                      <p:to>
                                        <p:strVal val="visible"/>
                                      </p:to>
                                    </p:set>
                                    <p:animEffect transition="in" filter="fade">
                                      <p:cBhvr>
                                        <p:cTn id="503" dur="10"/>
                                        <p:tgtEl>
                                          <p:spTgt spid="4">
                                            <p:graphicEl>
                                              <a:chart seriesIdx="7" categoryIdx="11" bldStep="ptInSeries"/>
                                            </p:graphicEl>
                                          </p:spTgt>
                                        </p:tgtEl>
                                      </p:cBhvr>
                                    </p:animEffect>
                                  </p:childTnLst>
                                </p:cTn>
                              </p:par>
                            </p:childTnLst>
                          </p:cTn>
                        </p:par>
                        <p:par>
                          <p:cTn id="504" fill="hold">
                            <p:stCondLst>
                              <p:cond delay="35740"/>
                            </p:stCondLst>
                            <p:childTnLst>
                              <p:par>
                                <p:cTn id="505" presetID="10" presetClass="entr" presetSubtype="0" fill="hold" grpId="0" nodeType="afterEffect">
                                  <p:stCondLst>
                                    <p:cond delay="0"/>
                                  </p:stCondLst>
                                  <p:childTnLst>
                                    <p:set>
                                      <p:cBhvr>
                                        <p:cTn id="506" dur="1" fill="hold">
                                          <p:stCondLst>
                                            <p:cond delay="0"/>
                                          </p:stCondLst>
                                        </p:cTn>
                                        <p:tgtEl>
                                          <p:spTgt spid="4">
                                            <p:graphicEl>
                                              <a:chart seriesIdx="7" categoryIdx="12" bldStep="ptInSeries"/>
                                            </p:graphicEl>
                                          </p:spTgt>
                                        </p:tgtEl>
                                        <p:attrNameLst>
                                          <p:attrName>style.visibility</p:attrName>
                                        </p:attrNameLst>
                                      </p:cBhvr>
                                      <p:to>
                                        <p:strVal val="visible"/>
                                      </p:to>
                                    </p:set>
                                    <p:animEffect transition="in" filter="fade">
                                      <p:cBhvr>
                                        <p:cTn id="507" dur="500"/>
                                        <p:tgtEl>
                                          <p:spTgt spid="4">
                                            <p:graphicEl>
                                              <a:chart seriesIdx="7" categoryIdx="12" bldStep="ptInSeries"/>
                                            </p:graphicEl>
                                          </p:spTgt>
                                        </p:tgtEl>
                                      </p:cBhvr>
                                    </p:animEffect>
                                  </p:childTnLst>
                                </p:cTn>
                              </p:par>
                            </p:childTnLst>
                          </p:cTn>
                        </p:par>
                        <p:par>
                          <p:cTn id="508" fill="hold">
                            <p:stCondLst>
                              <p:cond delay="36240"/>
                            </p:stCondLst>
                            <p:childTnLst>
                              <p:par>
                                <p:cTn id="509" presetID="10" presetClass="entr" presetSubtype="0" fill="hold" grpId="0" nodeType="afterEffect">
                                  <p:stCondLst>
                                    <p:cond delay="0"/>
                                  </p:stCondLst>
                                  <p:childTnLst>
                                    <p:set>
                                      <p:cBhvr>
                                        <p:cTn id="510" dur="1" fill="hold">
                                          <p:stCondLst>
                                            <p:cond delay="0"/>
                                          </p:stCondLst>
                                        </p:cTn>
                                        <p:tgtEl>
                                          <p:spTgt spid="4">
                                            <p:graphicEl>
                                              <a:chart seriesIdx="7" categoryIdx="13" bldStep="ptInSeries"/>
                                            </p:graphicEl>
                                          </p:spTgt>
                                        </p:tgtEl>
                                        <p:attrNameLst>
                                          <p:attrName>style.visibility</p:attrName>
                                        </p:attrNameLst>
                                      </p:cBhvr>
                                      <p:to>
                                        <p:strVal val="visible"/>
                                      </p:to>
                                    </p:set>
                                    <p:animEffect transition="in" filter="fade">
                                      <p:cBhvr>
                                        <p:cTn id="511" dur="10"/>
                                        <p:tgtEl>
                                          <p:spTgt spid="4">
                                            <p:graphicEl>
                                              <a:chart seriesIdx="7" categoryIdx="13" bldStep="ptInSeries"/>
                                            </p:graphicEl>
                                          </p:spTgt>
                                        </p:tgtEl>
                                      </p:cBhvr>
                                    </p:animEffect>
                                  </p:childTnLst>
                                </p:cTn>
                              </p:par>
                            </p:childTnLst>
                          </p:cTn>
                        </p:par>
                        <p:par>
                          <p:cTn id="512" fill="hold">
                            <p:stCondLst>
                              <p:cond delay="36250"/>
                            </p:stCondLst>
                            <p:childTnLst>
                              <p:par>
                                <p:cTn id="513" presetID="10" presetClass="entr" presetSubtype="0" fill="hold" grpId="0" nodeType="afterEffect">
                                  <p:stCondLst>
                                    <p:cond delay="0"/>
                                  </p:stCondLst>
                                  <p:childTnLst>
                                    <p:set>
                                      <p:cBhvr>
                                        <p:cTn id="514" dur="1" fill="hold">
                                          <p:stCondLst>
                                            <p:cond delay="0"/>
                                          </p:stCondLst>
                                        </p:cTn>
                                        <p:tgtEl>
                                          <p:spTgt spid="4">
                                            <p:graphicEl>
                                              <a:chart seriesIdx="7" categoryIdx="14" bldStep="ptInSeries"/>
                                            </p:graphicEl>
                                          </p:spTgt>
                                        </p:tgtEl>
                                        <p:attrNameLst>
                                          <p:attrName>style.visibility</p:attrName>
                                        </p:attrNameLst>
                                      </p:cBhvr>
                                      <p:to>
                                        <p:strVal val="visible"/>
                                      </p:to>
                                    </p:set>
                                    <p:animEffect transition="in" filter="fade">
                                      <p:cBhvr>
                                        <p:cTn id="515" dur="10"/>
                                        <p:tgtEl>
                                          <p:spTgt spid="4">
                                            <p:graphicEl>
                                              <a:chart seriesIdx="7" categoryIdx="14" bldStep="ptInSeries"/>
                                            </p:graphicEl>
                                          </p:spTgt>
                                        </p:tgtEl>
                                      </p:cBhvr>
                                    </p:animEffect>
                                  </p:childTnLst>
                                </p:cTn>
                              </p:par>
                            </p:childTnLst>
                          </p:cTn>
                        </p:par>
                        <p:par>
                          <p:cTn id="516" fill="hold">
                            <p:stCondLst>
                              <p:cond delay="36260"/>
                            </p:stCondLst>
                            <p:childTnLst>
                              <p:par>
                                <p:cTn id="517" presetID="10" presetClass="entr" presetSubtype="0" fill="hold" grpId="0" nodeType="afterEffect">
                                  <p:stCondLst>
                                    <p:cond delay="0"/>
                                  </p:stCondLst>
                                  <p:childTnLst>
                                    <p:set>
                                      <p:cBhvr>
                                        <p:cTn id="518" dur="1" fill="hold">
                                          <p:stCondLst>
                                            <p:cond delay="0"/>
                                          </p:stCondLst>
                                        </p:cTn>
                                        <p:tgtEl>
                                          <p:spTgt spid="4">
                                            <p:graphicEl>
                                              <a:chart seriesIdx="7" categoryIdx="15" bldStep="ptInSeries"/>
                                            </p:graphicEl>
                                          </p:spTgt>
                                        </p:tgtEl>
                                        <p:attrNameLst>
                                          <p:attrName>style.visibility</p:attrName>
                                        </p:attrNameLst>
                                      </p:cBhvr>
                                      <p:to>
                                        <p:strVal val="visible"/>
                                      </p:to>
                                    </p:set>
                                    <p:animEffect transition="in" filter="fade">
                                      <p:cBhvr>
                                        <p:cTn id="519" dur="500"/>
                                        <p:tgtEl>
                                          <p:spTgt spid="4">
                                            <p:graphicEl>
                                              <a:chart seriesIdx="7" categoryIdx="15" bldStep="ptInSeries"/>
                                            </p:graphicEl>
                                          </p:spTgt>
                                        </p:tgtEl>
                                      </p:cBhvr>
                                    </p:animEffect>
                                  </p:childTnLst>
                                </p:cTn>
                              </p:par>
                            </p:childTnLst>
                          </p:cTn>
                        </p:par>
                        <p:par>
                          <p:cTn id="520" fill="hold">
                            <p:stCondLst>
                              <p:cond delay="36760"/>
                            </p:stCondLst>
                            <p:childTnLst>
                              <p:par>
                                <p:cTn id="521" presetID="10" presetClass="entr" presetSubtype="0" fill="hold" grpId="0" nodeType="afterEffect">
                                  <p:stCondLst>
                                    <p:cond delay="0"/>
                                  </p:stCondLst>
                                  <p:childTnLst>
                                    <p:set>
                                      <p:cBhvr>
                                        <p:cTn id="522" dur="1" fill="hold">
                                          <p:stCondLst>
                                            <p:cond delay="0"/>
                                          </p:stCondLst>
                                        </p:cTn>
                                        <p:tgtEl>
                                          <p:spTgt spid="4">
                                            <p:graphicEl>
                                              <a:chart seriesIdx="8" categoryIdx="0" bldStep="ptInSeries"/>
                                            </p:graphicEl>
                                          </p:spTgt>
                                        </p:tgtEl>
                                        <p:attrNameLst>
                                          <p:attrName>style.visibility</p:attrName>
                                        </p:attrNameLst>
                                      </p:cBhvr>
                                      <p:to>
                                        <p:strVal val="visible"/>
                                      </p:to>
                                    </p:set>
                                    <p:animEffect transition="in" filter="fade">
                                      <p:cBhvr>
                                        <p:cTn id="523" dur="1500"/>
                                        <p:tgtEl>
                                          <p:spTgt spid="4">
                                            <p:graphicEl>
                                              <a:chart seriesIdx="8" categoryIdx="0" bldStep="ptInSeries"/>
                                            </p:graphicEl>
                                          </p:spTgt>
                                        </p:tgtEl>
                                      </p:cBhvr>
                                    </p:animEffect>
                                  </p:childTnLst>
                                </p:cTn>
                              </p:par>
                            </p:childTnLst>
                          </p:cTn>
                        </p:par>
                        <p:par>
                          <p:cTn id="524" fill="hold">
                            <p:stCondLst>
                              <p:cond delay="38260"/>
                            </p:stCondLst>
                            <p:childTnLst>
                              <p:par>
                                <p:cTn id="525" presetID="10" presetClass="entr" presetSubtype="0" fill="hold" grpId="0" nodeType="afterEffect">
                                  <p:stCondLst>
                                    <p:cond delay="0"/>
                                  </p:stCondLst>
                                  <p:childTnLst>
                                    <p:set>
                                      <p:cBhvr>
                                        <p:cTn id="526" dur="1" fill="hold">
                                          <p:stCondLst>
                                            <p:cond delay="0"/>
                                          </p:stCondLst>
                                        </p:cTn>
                                        <p:tgtEl>
                                          <p:spTgt spid="4">
                                            <p:graphicEl>
                                              <a:chart seriesIdx="8" categoryIdx="1" bldStep="ptInSeries"/>
                                            </p:graphicEl>
                                          </p:spTgt>
                                        </p:tgtEl>
                                        <p:attrNameLst>
                                          <p:attrName>style.visibility</p:attrName>
                                        </p:attrNameLst>
                                      </p:cBhvr>
                                      <p:to>
                                        <p:strVal val="visible"/>
                                      </p:to>
                                    </p:set>
                                    <p:animEffect transition="in" filter="fade">
                                      <p:cBhvr>
                                        <p:cTn id="527" dur="10"/>
                                        <p:tgtEl>
                                          <p:spTgt spid="4">
                                            <p:graphicEl>
                                              <a:chart seriesIdx="8" categoryIdx="1" bldStep="ptInSeries"/>
                                            </p:graphicEl>
                                          </p:spTgt>
                                        </p:tgtEl>
                                      </p:cBhvr>
                                    </p:animEffect>
                                  </p:childTnLst>
                                </p:cTn>
                              </p:par>
                            </p:childTnLst>
                          </p:cTn>
                        </p:par>
                        <p:par>
                          <p:cTn id="528" fill="hold">
                            <p:stCondLst>
                              <p:cond delay="38270"/>
                            </p:stCondLst>
                            <p:childTnLst>
                              <p:par>
                                <p:cTn id="529" presetID="10" presetClass="entr" presetSubtype="0" fill="hold" grpId="0" nodeType="afterEffect">
                                  <p:stCondLst>
                                    <p:cond delay="0"/>
                                  </p:stCondLst>
                                  <p:childTnLst>
                                    <p:set>
                                      <p:cBhvr>
                                        <p:cTn id="530" dur="1" fill="hold">
                                          <p:stCondLst>
                                            <p:cond delay="0"/>
                                          </p:stCondLst>
                                        </p:cTn>
                                        <p:tgtEl>
                                          <p:spTgt spid="4">
                                            <p:graphicEl>
                                              <a:chart seriesIdx="8" categoryIdx="2" bldStep="ptInSeries"/>
                                            </p:graphicEl>
                                          </p:spTgt>
                                        </p:tgtEl>
                                        <p:attrNameLst>
                                          <p:attrName>style.visibility</p:attrName>
                                        </p:attrNameLst>
                                      </p:cBhvr>
                                      <p:to>
                                        <p:strVal val="visible"/>
                                      </p:to>
                                    </p:set>
                                    <p:animEffect transition="in" filter="fade">
                                      <p:cBhvr>
                                        <p:cTn id="531" dur="10"/>
                                        <p:tgtEl>
                                          <p:spTgt spid="4">
                                            <p:graphicEl>
                                              <a:chart seriesIdx="8" categoryIdx="2" bldStep="ptInSeries"/>
                                            </p:graphicEl>
                                          </p:spTgt>
                                        </p:tgtEl>
                                      </p:cBhvr>
                                    </p:animEffect>
                                  </p:childTnLst>
                                </p:cTn>
                              </p:par>
                            </p:childTnLst>
                          </p:cTn>
                        </p:par>
                        <p:par>
                          <p:cTn id="532" fill="hold">
                            <p:stCondLst>
                              <p:cond delay="38280"/>
                            </p:stCondLst>
                            <p:childTnLst>
                              <p:par>
                                <p:cTn id="533" presetID="10" presetClass="entr" presetSubtype="0" fill="hold" grpId="0" nodeType="afterEffect">
                                  <p:stCondLst>
                                    <p:cond delay="0"/>
                                  </p:stCondLst>
                                  <p:childTnLst>
                                    <p:set>
                                      <p:cBhvr>
                                        <p:cTn id="534" dur="1" fill="hold">
                                          <p:stCondLst>
                                            <p:cond delay="0"/>
                                          </p:stCondLst>
                                        </p:cTn>
                                        <p:tgtEl>
                                          <p:spTgt spid="4">
                                            <p:graphicEl>
                                              <a:chart seriesIdx="8" categoryIdx="3" bldStep="ptInSeries"/>
                                            </p:graphicEl>
                                          </p:spTgt>
                                        </p:tgtEl>
                                        <p:attrNameLst>
                                          <p:attrName>style.visibility</p:attrName>
                                        </p:attrNameLst>
                                      </p:cBhvr>
                                      <p:to>
                                        <p:strVal val="visible"/>
                                      </p:to>
                                    </p:set>
                                    <p:animEffect transition="in" filter="fade">
                                      <p:cBhvr>
                                        <p:cTn id="535" dur="10"/>
                                        <p:tgtEl>
                                          <p:spTgt spid="4">
                                            <p:graphicEl>
                                              <a:chart seriesIdx="8" categoryIdx="3" bldStep="ptInSeries"/>
                                            </p:graphicEl>
                                          </p:spTgt>
                                        </p:tgtEl>
                                      </p:cBhvr>
                                    </p:animEffect>
                                  </p:childTnLst>
                                </p:cTn>
                              </p:par>
                            </p:childTnLst>
                          </p:cTn>
                        </p:par>
                        <p:par>
                          <p:cTn id="536" fill="hold">
                            <p:stCondLst>
                              <p:cond delay="38290"/>
                            </p:stCondLst>
                            <p:childTnLst>
                              <p:par>
                                <p:cTn id="537" presetID="10" presetClass="entr" presetSubtype="0" fill="hold" grpId="0" nodeType="afterEffect">
                                  <p:stCondLst>
                                    <p:cond delay="0"/>
                                  </p:stCondLst>
                                  <p:childTnLst>
                                    <p:set>
                                      <p:cBhvr>
                                        <p:cTn id="538" dur="1" fill="hold">
                                          <p:stCondLst>
                                            <p:cond delay="0"/>
                                          </p:stCondLst>
                                        </p:cTn>
                                        <p:tgtEl>
                                          <p:spTgt spid="4">
                                            <p:graphicEl>
                                              <a:chart seriesIdx="8" categoryIdx="4" bldStep="ptInSeries"/>
                                            </p:graphicEl>
                                          </p:spTgt>
                                        </p:tgtEl>
                                        <p:attrNameLst>
                                          <p:attrName>style.visibility</p:attrName>
                                        </p:attrNameLst>
                                      </p:cBhvr>
                                      <p:to>
                                        <p:strVal val="visible"/>
                                      </p:to>
                                    </p:set>
                                    <p:animEffect transition="in" filter="fade">
                                      <p:cBhvr>
                                        <p:cTn id="539" dur="500"/>
                                        <p:tgtEl>
                                          <p:spTgt spid="4">
                                            <p:graphicEl>
                                              <a:chart seriesIdx="8" categoryIdx="4" bldStep="ptInSeries"/>
                                            </p:graphicEl>
                                          </p:spTgt>
                                        </p:tgtEl>
                                      </p:cBhvr>
                                    </p:animEffect>
                                  </p:childTnLst>
                                </p:cTn>
                              </p:par>
                            </p:childTnLst>
                          </p:cTn>
                        </p:par>
                        <p:par>
                          <p:cTn id="540" fill="hold">
                            <p:stCondLst>
                              <p:cond delay="38790"/>
                            </p:stCondLst>
                            <p:childTnLst>
                              <p:par>
                                <p:cTn id="541" presetID="10" presetClass="entr" presetSubtype="0" fill="hold" grpId="0" nodeType="afterEffect">
                                  <p:stCondLst>
                                    <p:cond delay="0"/>
                                  </p:stCondLst>
                                  <p:childTnLst>
                                    <p:set>
                                      <p:cBhvr>
                                        <p:cTn id="542" dur="1" fill="hold">
                                          <p:stCondLst>
                                            <p:cond delay="0"/>
                                          </p:stCondLst>
                                        </p:cTn>
                                        <p:tgtEl>
                                          <p:spTgt spid="4">
                                            <p:graphicEl>
                                              <a:chart seriesIdx="8" categoryIdx="5" bldStep="ptInSeries"/>
                                            </p:graphicEl>
                                          </p:spTgt>
                                        </p:tgtEl>
                                        <p:attrNameLst>
                                          <p:attrName>style.visibility</p:attrName>
                                        </p:attrNameLst>
                                      </p:cBhvr>
                                      <p:to>
                                        <p:strVal val="visible"/>
                                      </p:to>
                                    </p:set>
                                    <p:animEffect transition="in" filter="fade">
                                      <p:cBhvr>
                                        <p:cTn id="543" dur="10"/>
                                        <p:tgtEl>
                                          <p:spTgt spid="4">
                                            <p:graphicEl>
                                              <a:chart seriesIdx="8" categoryIdx="5" bldStep="ptInSeries"/>
                                            </p:graphicEl>
                                          </p:spTgt>
                                        </p:tgtEl>
                                      </p:cBhvr>
                                    </p:animEffect>
                                  </p:childTnLst>
                                </p:cTn>
                              </p:par>
                            </p:childTnLst>
                          </p:cTn>
                        </p:par>
                        <p:par>
                          <p:cTn id="544" fill="hold">
                            <p:stCondLst>
                              <p:cond delay="38800"/>
                            </p:stCondLst>
                            <p:childTnLst>
                              <p:par>
                                <p:cTn id="545" presetID="10" presetClass="entr" presetSubtype="0" fill="hold" grpId="0" nodeType="afterEffect">
                                  <p:stCondLst>
                                    <p:cond delay="0"/>
                                  </p:stCondLst>
                                  <p:childTnLst>
                                    <p:set>
                                      <p:cBhvr>
                                        <p:cTn id="546" dur="1" fill="hold">
                                          <p:stCondLst>
                                            <p:cond delay="0"/>
                                          </p:stCondLst>
                                        </p:cTn>
                                        <p:tgtEl>
                                          <p:spTgt spid="4">
                                            <p:graphicEl>
                                              <a:chart seriesIdx="8" categoryIdx="6" bldStep="ptInSeries"/>
                                            </p:graphicEl>
                                          </p:spTgt>
                                        </p:tgtEl>
                                        <p:attrNameLst>
                                          <p:attrName>style.visibility</p:attrName>
                                        </p:attrNameLst>
                                      </p:cBhvr>
                                      <p:to>
                                        <p:strVal val="visible"/>
                                      </p:to>
                                    </p:set>
                                    <p:animEffect transition="in" filter="fade">
                                      <p:cBhvr>
                                        <p:cTn id="547" dur="10"/>
                                        <p:tgtEl>
                                          <p:spTgt spid="4">
                                            <p:graphicEl>
                                              <a:chart seriesIdx="8" categoryIdx="6" bldStep="ptInSeries"/>
                                            </p:graphicEl>
                                          </p:spTgt>
                                        </p:tgtEl>
                                      </p:cBhvr>
                                    </p:animEffect>
                                  </p:childTnLst>
                                </p:cTn>
                              </p:par>
                            </p:childTnLst>
                          </p:cTn>
                        </p:par>
                        <p:par>
                          <p:cTn id="548" fill="hold">
                            <p:stCondLst>
                              <p:cond delay="38810"/>
                            </p:stCondLst>
                            <p:childTnLst>
                              <p:par>
                                <p:cTn id="549" presetID="10" presetClass="entr" presetSubtype="0" fill="hold" grpId="0" nodeType="afterEffect">
                                  <p:stCondLst>
                                    <p:cond delay="0"/>
                                  </p:stCondLst>
                                  <p:childTnLst>
                                    <p:set>
                                      <p:cBhvr>
                                        <p:cTn id="550" dur="1" fill="hold">
                                          <p:stCondLst>
                                            <p:cond delay="0"/>
                                          </p:stCondLst>
                                        </p:cTn>
                                        <p:tgtEl>
                                          <p:spTgt spid="4">
                                            <p:graphicEl>
                                              <a:chart seriesIdx="8" categoryIdx="7" bldStep="ptInSeries"/>
                                            </p:graphicEl>
                                          </p:spTgt>
                                        </p:tgtEl>
                                        <p:attrNameLst>
                                          <p:attrName>style.visibility</p:attrName>
                                        </p:attrNameLst>
                                      </p:cBhvr>
                                      <p:to>
                                        <p:strVal val="visible"/>
                                      </p:to>
                                    </p:set>
                                    <p:animEffect transition="in" filter="fade">
                                      <p:cBhvr>
                                        <p:cTn id="551" dur="10"/>
                                        <p:tgtEl>
                                          <p:spTgt spid="4">
                                            <p:graphicEl>
                                              <a:chart seriesIdx="8" categoryIdx="7" bldStep="ptInSeries"/>
                                            </p:graphicEl>
                                          </p:spTgt>
                                        </p:tgtEl>
                                      </p:cBhvr>
                                    </p:animEffect>
                                  </p:childTnLst>
                                </p:cTn>
                              </p:par>
                            </p:childTnLst>
                          </p:cTn>
                        </p:par>
                        <p:par>
                          <p:cTn id="552" fill="hold">
                            <p:stCondLst>
                              <p:cond delay="38820"/>
                            </p:stCondLst>
                            <p:childTnLst>
                              <p:par>
                                <p:cTn id="553" presetID="10" presetClass="entr" presetSubtype="0" fill="hold" grpId="0" nodeType="afterEffect">
                                  <p:stCondLst>
                                    <p:cond delay="0"/>
                                  </p:stCondLst>
                                  <p:childTnLst>
                                    <p:set>
                                      <p:cBhvr>
                                        <p:cTn id="554" dur="1" fill="hold">
                                          <p:stCondLst>
                                            <p:cond delay="0"/>
                                          </p:stCondLst>
                                        </p:cTn>
                                        <p:tgtEl>
                                          <p:spTgt spid="4">
                                            <p:graphicEl>
                                              <a:chart seriesIdx="8" categoryIdx="8" bldStep="ptInSeries"/>
                                            </p:graphicEl>
                                          </p:spTgt>
                                        </p:tgtEl>
                                        <p:attrNameLst>
                                          <p:attrName>style.visibility</p:attrName>
                                        </p:attrNameLst>
                                      </p:cBhvr>
                                      <p:to>
                                        <p:strVal val="visible"/>
                                      </p:to>
                                    </p:set>
                                    <p:animEffect transition="in" filter="fade">
                                      <p:cBhvr>
                                        <p:cTn id="555" dur="10"/>
                                        <p:tgtEl>
                                          <p:spTgt spid="4">
                                            <p:graphicEl>
                                              <a:chart seriesIdx="8" categoryIdx="8" bldStep="ptInSeries"/>
                                            </p:graphicEl>
                                          </p:spTgt>
                                        </p:tgtEl>
                                      </p:cBhvr>
                                    </p:animEffect>
                                  </p:childTnLst>
                                </p:cTn>
                              </p:par>
                            </p:childTnLst>
                          </p:cTn>
                        </p:par>
                        <p:par>
                          <p:cTn id="556" fill="hold">
                            <p:stCondLst>
                              <p:cond delay="38830"/>
                            </p:stCondLst>
                            <p:childTnLst>
                              <p:par>
                                <p:cTn id="557" presetID="10" presetClass="entr" presetSubtype="0" fill="hold" grpId="0" nodeType="afterEffect">
                                  <p:stCondLst>
                                    <p:cond delay="0"/>
                                  </p:stCondLst>
                                  <p:childTnLst>
                                    <p:set>
                                      <p:cBhvr>
                                        <p:cTn id="558" dur="1" fill="hold">
                                          <p:stCondLst>
                                            <p:cond delay="0"/>
                                          </p:stCondLst>
                                        </p:cTn>
                                        <p:tgtEl>
                                          <p:spTgt spid="4">
                                            <p:graphicEl>
                                              <a:chart seriesIdx="8" categoryIdx="9" bldStep="ptInSeries"/>
                                            </p:graphicEl>
                                          </p:spTgt>
                                        </p:tgtEl>
                                        <p:attrNameLst>
                                          <p:attrName>style.visibility</p:attrName>
                                        </p:attrNameLst>
                                      </p:cBhvr>
                                      <p:to>
                                        <p:strVal val="visible"/>
                                      </p:to>
                                    </p:set>
                                    <p:animEffect transition="in" filter="fade">
                                      <p:cBhvr>
                                        <p:cTn id="559" dur="10"/>
                                        <p:tgtEl>
                                          <p:spTgt spid="4">
                                            <p:graphicEl>
                                              <a:chart seriesIdx="8" categoryIdx="9" bldStep="ptInSeries"/>
                                            </p:graphicEl>
                                          </p:spTgt>
                                        </p:tgtEl>
                                      </p:cBhvr>
                                    </p:animEffect>
                                  </p:childTnLst>
                                </p:cTn>
                              </p:par>
                            </p:childTnLst>
                          </p:cTn>
                        </p:par>
                        <p:par>
                          <p:cTn id="560" fill="hold">
                            <p:stCondLst>
                              <p:cond delay="38840"/>
                            </p:stCondLst>
                            <p:childTnLst>
                              <p:par>
                                <p:cTn id="561" presetID="10" presetClass="entr" presetSubtype="0" fill="hold" grpId="0" nodeType="afterEffect">
                                  <p:stCondLst>
                                    <p:cond delay="0"/>
                                  </p:stCondLst>
                                  <p:childTnLst>
                                    <p:set>
                                      <p:cBhvr>
                                        <p:cTn id="562" dur="1" fill="hold">
                                          <p:stCondLst>
                                            <p:cond delay="0"/>
                                          </p:stCondLst>
                                        </p:cTn>
                                        <p:tgtEl>
                                          <p:spTgt spid="4">
                                            <p:graphicEl>
                                              <a:chart seriesIdx="8" categoryIdx="10" bldStep="ptInSeries"/>
                                            </p:graphicEl>
                                          </p:spTgt>
                                        </p:tgtEl>
                                        <p:attrNameLst>
                                          <p:attrName>style.visibility</p:attrName>
                                        </p:attrNameLst>
                                      </p:cBhvr>
                                      <p:to>
                                        <p:strVal val="visible"/>
                                      </p:to>
                                    </p:set>
                                    <p:animEffect transition="in" filter="fade">
                                      <p:cBhvr>
                                        <p:cTn id="563" dur="500"/>
                                        <p:tgtEl>
                                          <p:spTgt spid="4">
                                            <p:graphicEl>
                                              <a:chart seriesIdx="8" categoryIdx="10" bldStep="ptInSeries"/>
                                            </p:graphicEl>
                                          </p:spTgt>
                                        </p:tgtEl>
                                      </p:cBhvr>
                                    </p:animEffect>
                                  </p:childTnLst>
                                </p:cTn>
                              </p:par>
                            </p:childTnLst>
                          </p:cTn>
                        </p:par>
                        <p:par>
                          <p:cTn id="564" fill="hold">
                            <p:stCondLst>
                              <p:cond delay="39340"/>
                            </p:stCondLst>
                            <p:childTnLst>
                              <p:par>
                                <p:cTn id="565" presetID="10" presetClass="entr" presetSubtype="0" fill="hold" grpId="0" nodeType="afterEffect">
                                  <p:stCondLst>
                                    <p:cond delay="0"/>
                                  </p:stCondLst>
                                  <p:childTnLst>
                                    <p:set>
                                      <p:cBhvr>
                                        <p:cTn id="566" dur="1" fill="hold">
                                          <p:stCondLst>
                                            <p:cond delay="0"/>
                                          </p:stCondLst>
                                        </p:cTn>
                                        <p:tgtEl>
                                          <p:spTgt spid="4">
                                            <p:graphicEl>
                                              <a:chart seriesIdx="8" categoryIdx="11" bldStep="ptInSeries"/>
                                            </p:graphicEl>
                                          </p:spTgt>
                                        </p:tgtEl>
                                        <p:attrNameLst>
                                          <p:attrName>style.visibility</p:attrName>
                                        </p:attrNameLst>
                                      </p:cBhvr>
                                      <p:to>
                                        <p:strVal val="visible"/>
                                      </p:to>
                                    </p:set>
                                    <p:animEffect transition="in" filter="fade">
                                      <p:cBhvr>
                                        <p:cTn id="567" dur="10"/>
                                        <p:tgtEl>
                                          <p:spTgt spid="4">
                                            <p:graphicEl>
                                              <a:chart seriesIdx="8" categoryIdx="11" bldStep="ptInSeries"/>
                                            </p:graphicEl>
                                          </p:spTgt>
                                        </p:tgtEl>
                                      </p:cBhvr>
                                    </p:animEffect>
                                  </p:childTnLst>
                                </p:cTn>
                              </p:par>
                            </p:childTnLst>
                          </p:cTn>
                        </p:par>
                        <p:par>
                          <p:cTn id="568" fill="hold">
                            <p:stCondLst>
                              <p:cond delay="39350"/>
                            </p:stCondLst>
                            <p:childTnLst>
                              <p:par>
                                <p:cTn id="569" presetID="10" presetClass="entr" presetSubtype="0" fill="hold" grpId="0" nodeType="afterEffect">
                                  <p:stCondLst>
                                    <p:cond delay="0"/>
                                  </p:stCondLst>
                                  <p:childTnLst>
                                    <p:set>
                                      <p:cBhvr>
                                        <p:cTn id="570" dur="1" fill="hold">
                                          <p:stCondLst>
                                            <p:cond delay="0"/>
                                          </p:stCondLst>
                                        </p:cTn>
                                        <p:tgtEl>
                                          <p:spTgt spid="4">
                                            <p:graphicEl>
                                              <a:chart seriesIdx="8" categoryIdx="12" bldStep="ptInSeries"/>
                                            </p:graphicEl>
                                          </p:spTgt>
                                        </p:tgtEl>
                                        <p:attrNameLst>
                                          <p:attrName>style.visibility</p:attrName>
                                        </p:attrNameLst>
                                      </p:cBhvr>
                                      <p:to>
                                        <p:strVal val="visible"/>
                                      </p:to>
                                    </p:set>
                                    <p:animEffect transition="in" filter="fade">
                                      <p:cBhvr>
                                        <p:cTn id="571" dur="500"/>
                                        <p:tgtEl>
                                          <p:spTgt spid="4">
                                            <p:graphicEl>
                                              <a:chart seriesIdx="8" categoryIdx="12" bldStep="ptInSeries"/>
                                            </p:graphicEl>
                                          </p:spTgt>
                                        </p:tgtEl>
                                      </p:cBhvr>
                                    </p:animEffect>
                                  </p:childTnLst>
                                </p:cTn>
                              </p:par>
                            </p:childTnLst>
                          </p:cTn>
                        </p:par>
                        <p:par>
                          <p:cTn id="572" fill="hold">
                            <p:stCondLst>
                              <p:cond delay="39850"/>
                            </p:stCondLst>
                            <p:childTnLst>
                              <p:par>
                                <p:cTn id="573" presetID="10" presetClass="entr" presetSubtype="0" fill="hold" grpId="0" nodeType="afterEffect">
                                  <p:stCondLst>
                                    <p:cond delay="0"/>
                                  </p:stCondLst>
                                  <p:childTnLst>
                                    <p:set>
                                      <p:cBhvr>
                                        <p:cTn id="574" dur="1" fill="hold">
                                          <p:stCondLst>
                                            <p:cond delay="0"/>
                                          </p:stCondLst>
                                        </p:cTn>
                                        <p:tgtEl>
                                          <p:spTgt spid="4">
                                            <p:graphicEl>
                                              <a:chart seriesIdx="8" categoryIdx="13" bldStep="ptInSeries"/>
                                            </p:graphicEl>
                                          </p:spTgt>
                                        </p:tgtEl>
                                        <p:attrNameLst>
                                          <p:attrName>style.visibility</p:attrName>
                                        </p:attrNameLst>
                                      </p:cBhvr>
                                      <p:to>
                                        <p:strVal val="visible"/>
                                      </p:to>
                                    </p:set>
                                    <p:animEffect transition="in" filter="fade">
                                      <p:cBhvr>
                                        <p:cTn id="575" dur="10"/>
                                        <p:tgtEl>
                                          <p:spTgt spid="4">
                                            <p:graphicEl>
                                              <a:chart seriesIdx="8" categoryIdx="13" bldStep="ptInSeries"/>
                                            </p:graphicEl>
                                          </p:spTgt>
                                        </p:tgtEl>
                                      </p:cBhvr>
                                    </p:animEffect>
                                  </p:childTnLst>
                                </p:cTn>
                              </p:par>
                            </p:childTnLst>
                          </p:cTn>
                        </p:par>
                        <p:par>
                          <p:cTn id="576" fill="hold">
                            <p:stCondLst>
                              <p:cond delay="39860"/>
                            </p:stCondLst>
                            <p:childTnLst>
                              <p:par>
                                <p:cTn id="577" presetID="10" presetClass="entr" presetSubtype="0" fill="hold" grpId="0" nodeType="afterEffect">
                                  <p:stCondLst>
                                    <p:cond delay="0"/>
                                  </p:stCondLst>
                                  <p:childTnLst>
                                    <p:set>
                                      <p:cBhvr>
                                        <p:cTn id="578" dur="1" fill="hold">
                                          <p:stCondLst>
                                            <p:cond delay="0"/>
                                          </p:stCondLst>
                                        </p:cTn>
                                        <p:tgtEl>
                                          <p:spTgt spid="4">
                                            <p:graphicEl>
                                              <a:chart seriesIdx="8" categoryIdx="14" bldStep="ptInSeries"/>
                                            </p:graphicEl>
                                          </p:spTgt>
                                        </p:tgtEl>
                                        <p:attrNameLst>
                                          <p:attrName>style.visibility</p:attrName>
                                        </p:attrNameLst>
                                      </p:cBhvr>
                                      <p:to>
                                        <p:strVal val="visible"/>
                                      </p:to>
                                    </p:set>
                                    <p:animEffect transition="in" filter="fade">
                                      <p:cBhvr>
                                        <p:cTn id="579" dur="10"/>
                                        <p:tgtEl>
                                          <p:spTgt spid="4">
                                            <p:graphicEl>
                                              <a:chart seriesIdx="8" categoryIdx="14" bldStep="ptInSeries"/>
                                            </p:graphicEl>
                                          </p:spTgt>
                                        </p:tgtEl>
                                      </p:cBhvr>
                                    </p:animEffect>
                                  </p:childTnLst>
                                </p:cTn>
                              </p:par>
                            </p:childTnLst>
                          </p:cTn>
                        </p:par>
                        <p:par>
                          <p:cTn id="580" fill="hold">
                            <p:stCondLst>
                              <p:cond delay="39870"/>
                            </p:stCondLst>
                            <p:childTnLst>
                              <p:par>
                                <p:cTn id="581" presetID="10" presetClass="entr" presetSubtype="0" fill="hold" grpId="0" nodeType="afterEffect">
                                  <p:stCondLst>
                                    <p:cond delay="0"/>
                                  </p:stCondLst>
                                  <p:childTnLst>
                                    <p:set>
                                      <p:cBhvr>
                                        <p:cTn id="582" dur="1" fill="hold">
                                          <p:stCondLst>
                                            <p:cond delay="0"/>
                                          </p:stCondLst>
                                        </p:cTn>
                                        <p:tgtEl>
                                          <p:spTgt spid="4">
                                            <p:graphicEl>
                                              <a:chart seriesIdx="8" categoryIdx="15" bldStep="ptInSeries"/>
                                            </p:graphicEl>
                                          </p:spTgt>
                                        </p:tgtEl>
                                        <p:attrNameLst>
                                          <p:attrName>style.visibility</p:attrName>
                                        </p:attrNameLst>
                                      </p:cBhvr>
                                      <p:to>
                                        <p:strVal val="visible"/>
                                      </p:to>
                                    </p:set>
                                    <p:animEffect transition="in" filter="fade">
                                      <p:cBhvr>
                                        <p:cTn id="583" dur="500"/>
                                        <p:tgtEl>
                                          <p:spTgt spid="4">
                                            <p:graphicEl>
                                              <a:chart seriesIdx="8" categoryIdx="15" bldStep="ptInSeries"/>
                                            </p:graphicEl>
                                          </p:spTgt>
                                        </p:tgtEl>
                                      </p:cBhvr>
                                    </p:animEffect>
                                  </p:childTnLst>
                                </p:cTn>
                              </p:par>
                            </p:childTnLst>
                          </p:cTn>
                        </p:par>
                        <p:par>
                          <p:cTn id="584" fill="hold">
                            <p:stCondLst>
                              <p:cond delay="40370"/>
                            </p:stCondLst>
                            <p:childTnLst>
                              <p:par>
                                <p:cTn id="585" presetID="10" presetClass="entr" presetSubtype="0" fill="hold" grpId="0" nodeType="afterEffect">
                                  <p:stCondLst>
                                    <p:cond delay="0"/>
                                  </p:stCondLst>
                                  <p:childTnLst>
                                    <p:set>
                                      <p:cBhvr>
                                        <p:cTn id="586" dur="1" fill="hold">
                                          <p:stCondLst>
                                            <p:cond delay="0"/>
                                          </p:stCondLst>
                                        </p:cTn>
                                        <p:tgtEl>
                                          <p:spTgt spid="4">
                                            <p:graphicEl>
                                              <a:chart seriesIdx="9" categoryIdx="0" bldStep="ptInSeries"/>
                                            </p:graphicEl>
                                          </p:spTgt>
                                        </p:tgtEl>
                                        <p:attrNameLst>
                                          <p:attrName>style.visibility</p:attrName>
                                        </p:attrNameLst>
                                      </p:cBhvr>
                                      <p:to>
                                        <p:strVal val="visible"/>
                                      </p:to>
                                    </p:set>
                                    <p:animEffect transition="in" filter="fade">
                                      <p:cBhvr>
                                        <p:cTn id="587" dur="500"/>
                                        <p:tgtEl>
                                          <p:spTgt spid="4">
                                            <p:graphicEl>
                                              <a:chart seriesIdx="9" categoryIdx="0" bldStep="ptInSeries"/>
                                            </p:graphicEl>
                                          </p:spTgt>
                                        </p:tgtEl>
                                      </p:cBhvr>
                                    </p:animEffect>
                                  </p:childTnLst>
                                </p:cTn>
                              </p:par>
                            </p:childTnLst>
                          </p:cTn>
                        </p:par>
                        <p:par>
                          <p:cTn id="588" fill="hold">
                            <p:stCondLst>
                              <p:cond delay="40870"/>
                            </p:stCondLst>
                            <p:childTnLst>
                              <p:par>
                                <p:cTn id="589" presetID="10" presetClass="entr" presetSubtype="0" fill="hold" grpId="0" nodeType="afterEffect">
                                  <p:stCondLst>
                                    <p:cond delay="0"/>
                                  </p:stCondLst>
                                  <p:childTnLst>
                                    <p:set>
                                      <p:cBhvr>
                                        <p:cTn id="590" dur="1" fill="hold">
                                          <p:stCondLst>
                                            <p:cond delay="0"/>
                                          </p:stCondLst>
                                        </p:cTn>
                                        <p:tgtEl>
                                          <p:spTgt spid="4">
                                            <p:graphicEl>
                                              <a:chart seriesIdx="9" categoryIdx="1" bldStep="ptInSeries"/>
                                            </p:graphicEl>
                                          </p:spTgt>
                                        </p:tgtEl>
                                        <p:attrNameLst>
                                          <p:attrName>style.visibility</p:attrName>
                                        </p:attrNameLst>
                                      </p:cBhvr>
                                      <p:to>
                                        <p:strVal val="visible"/>
                                      </p:to>
                                    </p:set>
                                    <p:animEffect transition="in" filter="fade">
                                      <p:cBhvr>
                                        <p:cTn id="591" dur="10"/>
                                        <p:tgtEl>
                                          <p:spTgt spid="4">
                                            <p:graphicEl>
                                              <a:chart seriesIdx="9" categoryIdx="1" bldStep="ptInSeries"/>
                                            </p:graphicEl>
                                          </p:spTgt>
                                        </p:tgtEl>
                                      </p:cBhvr>
                                    </p:animEffect>
                                  </p:childTnLst>
                                </p:cTn>
                              </p:par>
                            </p:childTnLst>
                          </p:cTn>
                        </p:par>
                        <p:par>
                          <p:cTn id="592" fill="hold">
                            <p:stCondLst>
                              <p:cond delay="40880"/>
                            </p:stCondLst>
                            <p:childTnLst>
                              <p:par>
                                <p:cTn id="593" presetID="10" presetClass="entr" presetSubtype="0" fill="hold" grpId="0" nodeType="afterEffect">
                                  <p:stCondLst>
                                    <p:cond delay="0"/>
                                  </p:stCondLst>
                                  <p:childTnLst>
                                    <p:set>
                                      <p:cBhvr>
                                        <p:cTn id="594" dur="1" fill="hold">
                                          <p:stCondLst>
                                            <p:cond delay="0"/>
                                          </p:stCondLst>
                                        </p:cTn>
                                        <p:tgtEl>
                                          <p:spTgt spid="4">
                                            <p:graphicEl>
                                              <a:chart seriesIdx="9" categoryIdx="2" bldStep="ptInSeries"/>
                                            </p:graphicEl>
                                          </p:spTgt>
                                        </p:tgtEl>
                                        <p:attrNameLst>
                                          <p:attrName>style.visibility</p:attrName>
                                        </p:attrNameLst>
                                      </p:cBhvr>
                                      <p:to>
                                        <p:strVal val="visible"/>
                                      </p:to>
                                    </p:set>
                                    <p:animEffect transition="in" filter="fade">
                                      <p:cBhvr>
                                        <p:cTn id="595" dur="500"/>
                                        <p:tgtEl>
                                          <p:spTgt spid="4">
                                            <p:graphicEl>
                                              <a:chart seriesIdx="9" categoryIdx="2" bldStep="ptInSeries"/>
                                            </p:graphicEl>
                                          </p:spTgt>
                                        </p:tgtEl>
                                      </p:cBhvr>
                                    </p:animEffect>
                                  </p:childTnLst>
                                </p:cTn>
                              </p:par>
                            </p:childTnLst>
                          </p:cTn>
                        </p:par>
                        <p:par>
                          <p:cTn id="596" fill="hold">
                            <p:stCondLst>
                              <p:cond delay="41380"/>
                            </p:stCondLst>
                            <p:childTnLst>
                              <p:par>
                                <p:cTn id="597" presetID="10" presetClass="entr" presetSubtype="0" fill="hold" grpId="0" nodeType="afterEffect">
                                  <p:stCondLst>
                                    <p:cond delay="0"/>
                                  </p:stCondLst>
                                  <p:childTnLst>
                                    <p:set>
                                      <p:cBhvr>
                                        <p:cTn id="598" dur="1" fill="hold">
                                          <p:stCondLst>
                                            <p:cond delay="0"/>
                                          </p:stCondLst>
                                        </p:cTn>
                                        <p:tgtEl>
                                          <p:spTgt spid="4">
                                            <p:graphicEl>
                                              <a:chart seriesIdx="9" categoryIdx="3" bldStep="ptInSeries"/>
                                            </p:graphicEl>
                                          </p:spTgt>
                                        </p:tgtEl>
                                        <p:attrNameLst>
                                          <p:attrName>style.visibility</p:attrName>
                                        </p:attrNameLst>
                                      </p:cBhvr>
                                      <p:to>
                                        <p:strVal val="visible"/>
                                      </p:to>
                                    </p:set>
                                    <p:animEffect transition="in" filter="fade">
                                      <p:cBhvr>
                                        <p:cTn id="599" dur="10"/>
                                        <p:tgtEl>
                                          <p:spTgt spid="4">
                                            <p:graphicEl>
                                              <a:chart seriesIdx="9" categoryIdx="3" bldStep="ptInSeries"/>
                                            </p:graphicEl>
                                          </p:spTgt>
                                        </p:tgtEl>
                                      </p:cBhvr>
                                    </p:animEffect>
                                  </p:childTnLst>
                                </p:cTn>
                              </p:par>
                            </p:childTnLst>
                          </p:cTn>
                        </p:par>
                        <p:par>
                          <p:cTn id="600" fill="hold">
                            <p:stCondLst>
                              <p:cond delay="41390"/>
                            </p:stCondLst>
                            <p:childTnLst>
                              <p:par>
                                <p:cTn id="601" presetID="10" presetClass="entr" presetSubtype="0" fill="hold" grpId="0" nodeType="afterEffect">
                                  <p:stCondLst>
                                    <p:cond delay="0"/>
                                  </p:stCondLst>
                                  <p:childTnLst>
                                    <p:set>
                                      <p:cBhvr>
                                        <p:cTn id="602" dur="1" fill="hold">
                                          <p:stCondLst>
                                            <p:cond delay="0"/>
                                          </p:stCondLst>
                                        </p:cTn>
                                        <p:tgtEl>
                                          <p:spTgt spid="4">
                                            <p:graphicEl>
                                              <a:chart seriesIdx="9" categoryIdx="4" bldStep="ptInSeries"/>
                                            </p:graphicEl>
                                          </p:spTgt>
                                        </p:tgtEl>
                                        <p:attrNameLst>
                                          <p:attrName>style.visibility</p:attrName>
                                        </p:attrNameLst>
                                      </p:cBhvr>
                                      <p:to>
                                        <p:strVal val="visible"/>
                                      </p:to>
                                    </p:set>
                                    <p:animEffect transition="in" filter="fade">
                                      <p:cBhvr>
                                        <p:cTn id="603" dur="10"/>
                                        <p:tgtEl>
                                          <p:spTgt spid="4">
                                            <p:graphicEl>
                                              <a:chart seriesIdx="9" categoryIdx="4" bldStep="ptInSeries"/>
                                            </p:graphicEl>
                                          </p:spTgt>
                                        </p:tgtEl>
                                      </p:cBhvr>
                                    </p:animEffect>
                                  </p:childTnLst>
                                </p:cTn>
                              </p:par>
                            </p:childTnLst>
                          </p:cTn>
                        </p:par>
                        <p:par>
                          <p:cTn id="604" fill="hold">
                            <p:stCondLst>
                              <p:cond delay="41400"/>
                            </p:stCondLst>
                            <p:childTnLst>
                              <p:par>
                                <p:cTn id="605" presetID="10" presetClass="entr" presetSubtype="0" fill="hold" grpId="0" nodeType="afterEffect">
                                  <p:stCondLst>
                                    <p:cond delay="0"/>
                                  </p:stCondLst>
                                  <p:childTnLst>
                                    <p:set>
                                      <p:cBhvr>
                                        <p:cTn id="606" dur="1" fill="hold">
                                          <p:stCondLst>
                                            <p:cond delay="0"/>
                                          </p:stCondLst>
                                        </p:cTn>
                                        <p:tgtEl>
                                          <p:spTgt spid="4">
                                            <p:graphicEl>
                                              <a:chart seriesIdx="9" categoryIdx="5" bldStep="ptInSeries"/>
                                            </p:graphicEl>
                                          </p:spTgt>
                                        </p:tgtEl>
                                        <p:attrNameLst>
                                          <p:attrName>style.visibility</p:attrName>
                                        </p:attrNameLst>
                                      </p:cBhvr>
                                      <p:to>
                                        <p:strVal val="visible"/>
                                      </p:to>
                                    </p:set>
                                    <p:animEffect transition="in" filter="fade">
                                      <p:cBhvr>
                                        <p:cTn id="607" dur="10"/>
                                        <p:tgtEl>
                                          <p:spTgt spid="4">
                                            <p:graphicEl>
                                              <a:chart seriesIdx="9" categoryIdx="5" bldStep="ptInSeries"/>
                                            </p:graphicEl>
                                          </p:spTgt>
                                        </p:tgtEl>
                                      </p:cBhvr>
                                    </p:animEffect>
                                  </p:childTnLst>
                                </p:cTn>
                              </p:par>
                            </p:childTnLst>
                          </p:cTn>
                        </p:par>
                        <p:par>
                          <p:cTn id="608" fill="hold">
                            <p:stCondLst>
                              <p:cond delay="41410"/>
                            </p:stCondLst>
                            <p:childTnLst>
                              <p:par>
                                <p:cTn id="609" presetID="10" presetClass="entr" presetSubtype="0" fill="hold" grpId="0" nodeType="afterEffect">
                                  <p:stCondLst>
                                    <p:cond delay="0"/>
                                  </p:stCondLst>
                                  <p:childTnLst>
                                    <p:set>
                                      <p:cBhvr>
                                        <p:cTn id="610" dur="1" fill="hold">
                                          <p:stCondLst>
                                            <p:cond delay="0"/>
                                          </p:stCondLst>
                                        </p:cTn>
                                        <p:tgtEl>
                                          <p:spTgt spid="4">
                                            <p:graphicEl>
                                              <a:chart seriesIdx="9" categoryIdx="6" bldStep="ptInSeries"/>
                                            </p:graphicEl>
                                          </p:spTgt>
                                        </p:tgtEl>
                                        <p:attrNameLst>
                                          <p:attrName>style.visibility</p:attrName>
                                        </p:attrNameLst>
                                      </p:cBhvr>
                                      <p:to>
                                        <p:strVal val="visible"/>
                                      </p:to>
                                    </p:set>
                                    <p:animEffect transition="in" filter="fade">
                                      <p:cBhvr>
                                        <p:cTn id="611" dur="10"/>
                                        <p:tgtEl>
                                          <p:spTgt spid="4">
                                            <p:graphicEl>
                                              <a:chart seriesIdx="9" categoryIdx="6" bldStep="ptInSeries"/>
                                            </p:graphicEl>
                                          </p:spTgt>
                                        </p:tgtEl>
                                      </p:cBhvr>
                                    </p:animEffect>
                                  </p:childTnLst>
                                </p:cTn>
                              </p:par>
                            </p:childTnLst>
                          </p:cTn>
                        </p:par>
                        <p:par>
                          <p:cTn id="612" fill="hold">
                            <p:stCondLst>
                              <p:cond delay="41420"/>
                            </p:stCondLst>
                            <p:childTnLst>
                              <p:par>
                                <p:cTn id="613" presetID="10" presetClass="entr" presetSubtype="0" fill="hold" grpId="0" nodeType="afterEffect">
                                  <p:stCondLst>
                                    <p:cond delay="0"/>
                                  </p:stCondLst>
                                  <p:childTnLst>
                                    <p:set>
                                      <p:cBhvr>
                                        <p:cTn id="614" dur="1" fill="hold">
                                          <p:stCondLst>
                                            <p:cond delay="0"/>
                                          </p:stCondLst>
                                        </p:cTn>
                                        <p:tgtEl>
                                          <p:spTgt spid="4">
                                            <p:graphicEl>
                                              <a:chart seriesIdx="9" categoryIdx="7" bldStep="ptInSeries"/>
                                            </p:graphicEl>
                                          </p:spTgt>
                                        </p:tgtEl>
                                        <p:attrNameLst>
                                          <p:attrName>style.visibility</p:attrName>
                                        </p:attrNameLst>
                                      </p:cBhvr>
                                      <p:to>
                                        <p:strVal val="visible"/>
                                      </p:to>
                                    </p:set>
                                    <p:animEffect transition="in" filter="fade">
                                      <p:cBhvr>
                                        <p:cTn id="615" dur="10"/>
                                        <p:tgtEl>
                                          <p:spTgt spid="4">
                                            <p:graphicEl>
                                              <a:chart seriesIdx="9" categoryIdx="7" bldStep="ptInSeries"/>
                                            </p:graphicEl>
                                          </p:spTgt>
                                        </p:tgtEl>
                                      </p:cBhvr>
                                    </p:animEffect>
                                  </p:childTnLst>
                                </p:cTn>
                              </p:par>
                            </p:childTnLst>
                          </p:cTn>
                        </p:par>
                        <p:par>
                          <p:cTn id="616" fill="hold">
                            <p:stCondLst>
                              <p:cond delay="41430"/>
                            </p:stCondLst>
                            <p:childTnLst>
                              <p:par>
                                <p:cTn id="617" presetID="10" presetClass="entr" presetSubtype="0" fill="hold" grpId="0" nodeType="afterEffect">
                                  <p:stCondLst>
                                    <p:cond delay="0"/>
                                  </p:stCondLst>
                                  <p:childTnLst>
                                    <p:set>
                                      <p:cBhvr>
                                        <p:cTn id="618" dur="1" fill="hold">
                                          <p:stCondLst>
                                            <p:cond delay="0"/>
                                          </p:stCondLst>
                                        </p:cTn>
                                        <p:tgtEl>
                                          <p:spTgt spid="4">
                                            <p:graphicEl>
                                              <a:chart seriesIdx="9" categoryIdx="8" bldStep="ptInSeries"/>
                                            </p:graphicEl>
                                          </p:spTgt>
                                        </p:tgtEl>
                                        <p:attrNameLst>
                                          <p:attrName>style.visibility</p:attrName>
                                        </p:attrNameLst>
                                      </p:cBhvr>
                                      <p:to>
                                        <p:strVal val="visible"/>
                                      </p:to>
                                    </p:set>
                                    <p:animEffect transition="in" filter="fade">
                                      <p:cBhvr>
                                        <p:cTn id="619" dur="10"/>
                                        <p:tgtEl>
                                          <p:spTgt spid="4">
                                            <p:graphicEl>
                                              <a:chart seriesIdx="9" categoryIdx="8" bldStep="ptInSeries"/>
                                            </p:graphicEl>
                                          </p:spTgt>
                                        </p:tgtEl>
                                      </p:cBhvr>
                                    </p:animEffect>
                                  </p:childTnLst>
                                </p:cTn>
                              </p:par>
                            </p:childTnLst>
                          </p:cTn>
                        </p:par>
                        <p:par>
                          <p:cTn id="620" fill="hold">
                            <p:stCondLst>
                              <p:cond delay="41440"/>
                            </p:stCondLst>
                            <p:childTnLst>
                              <p:par>
                                <p:cTn id="621" presetID="10" presetClass="entr" presetSubtype="0" fill="hold" grpId="0" nodeType="afterEffect">
                                  <p:stCondLst>
                                    <p:cond delay="0"/>
                                  </p:stCondLst>
                                  <p:childTnLst>
                                    <p:set>
                                      <p:cBhvr>
                                        <p:cTn id="622" dur="1" fill="hold">
                                          <p:stCondLst>
                                            <p:cond delay="0"/>
                                          </p:stCondLst>
                                        </p:cTn>
                                        <p:tgtEl>
                                          <p:spTgt spid="4">
                                            <p:graphicEl>
                                              <a:chart seriesIdx="9" categoryIdx="9" bldStep="ptInSeries"/>
                                            </p:graphicEl>
                                          </p:spTgt>
                                        </p:tgtEl>
                                        <p:attrNameLst>
                                          <p:attrName>style.visibility</p:attrName>
                                        </p:attrNameLst>
                                      </p:cBhvr>
                                      <p:to>
                                        <p:strVal val="visible"/>
                                      </p:to>
                                    </p:set>
                                    <p:animEffect transition="in" filter="fade">
                                      <p:cBhvr>
                                        <p:cTn id="623" dur="10"/>
                                        <p:tgtEl>
                                          <p:spTgt spid="4">
                                            <p:graphicEl>
                                              <a:chart seriesIdx="9" categoryIdx="9" bldStep="ptInSeries"/>
                                            </p:graphicEl>
                                          </p:spTgt>
                                        </p:tgtEl>
                                      </p:cBhvr>
                                    </p:animEffect>
                                  </p:childTnLst>
                                </p:cTn>
                              </p:par>
                            </p:childTnLst>
                          </p:cTn>
                        </p:par>
                        <p:par>
                          <p:cTn id="624" fill="hold">
                            <p:stCondLst>
                              <p:cond delay="41450"/>
                            </p:stCondLst>
                            <p:childTnLst>
                              <p:par>
                                <p:cTn id="625" presetID="10" presetClass="entr" presetSubtype="0" fill="hold" grpId="0" nodeType="afterEffect">
                                  <p:stCondLst>
                                    <p:cond delay="0"/>
                                  </p:stCondLst>
                                  <p:childTnLst>
                                    <p:set>
                                      <p:cBhvr>
                                        <p:cTn id="626" dur="1" fill="hold">
                                          <p:stCondLst>
                                            <p:cond delay="0"/>
                                          </p:stCondLst>
                                        </p:cTn>
                                        <p:tgtEl>
                                          <p:spTgt spid="4">
                                            <p:graphicEl>
                                              <a:chart seriesIdx="9" categoryIdx="10" bldStep="ptInSeries"/>
                                            </p:graphicEl>
                                          </p:spTgt>
                                        </p:tgtEl>
                                        <p:attrNameLst>
                                          <p:attrName>style.visibility</p:attrName>
                                        </p:attrNameLst>
                                      </p:cBhvr>
                                      <p:to>
                                        <p:strVal val="visible"/>
                                      </p:to>
                                    </p:set>
                                    <p:animEffect transition="in" filter="fade">
                                      <p:cBhvr>
                                        <p:cTn id="627" dur="10"/>
                                        <p:tgtEl>
                                          <p:spTgt spid="4">
                                            <p:graphicEl>
                                              <a:chart seriesIdx="9" categoryIdx="10" bldStep="ptInSeries"/>
                                            </p:graphicEl>
                                          </p:spTgt>
                                        </p:tgtEl>
                                      </p:cBhvr>
                                    </p:animEffect>
                                  </p:childTnLst>
                                </p:cTn>
                              </p:par>
                            </p:childTnLst>
                          </p:cTn>
                        </p:par>
                        <p:par>
                          <p:cTn id="628" fill="hold">
                            <p:stCondLst>
                              <p:cond delay="41460"/>
                            </p:stCondLst>
                            <p:childTnLst>
                              <p:par>
                                <p:cTn id="629" presetID="10" presetClass="entr" presetSubtype="0" fill="hold" grpId="0" nodeType="afterEffect">
                                  <p:stCondLst>
                                    <p:cond delay="0"/>
                                  </p:stCondLst>
                                  <p:childTnLst>
                                    <p:set>
                                      <p:cBhvr>
                                        <p:cTn id="630" dur="1" fill="hold">
                                          <p:stCondLst>
                                            <p:cond delay="0"/>
                                          </p:stCondLst>
                                        </p:cTn>
                                        <p:tgtEl>
                                          <p:spTgt spid="4">
                                            <p:graphicEl>
                                              <a:chart seriesIdx="9" categoryIdx="11" bldStep="ptInSeries"/>
                                            </p:graphicEl>
                                          </p:spTgt>
                                        </p:tgtEl>
                                        <p:attrNameLst>
                                          <p:attrName>style.visibility</p:attrName>
                                        </p:attrNameLst>
                                      </p:cBhvr>
                                      <p:to>
                                        <p:strVal val="visible"/>
                                      </p:to>
                                    </p:set>
                                    <p:animEffect transition="in" filter="fade">
                                      <p:cBhvr>
                                        <p:cTn id="631" dur="10"/>
                                        <p:tgtEl>
                                          <p:spTgt spid="4">
                                            <p:graphicEl>
                                              <a:chart seriesIdx="9" categoryIdx="11" bldStep="ptInSeries"/>
                                            </p:graphicEl>
                                          </p:spTgt>
                                        </p:tgtEl>
                                      </p:cBhvr>
                                    </p:animEffect>
                                  </p:childTnLst>
                                </p:cTn>
                              </p:par>
                            </p:childTnLst>
                          </p:cTn>
                        </p:par>
                        <p:par>
                          <p:cTn id="632" fill="hold">
                            <p:stCondLst>
                              <p:cond delay="41470"/>
                            </p:stCondLst>
                            <p:childTnLst>
                              <p:par>
                                <p:cTn id="633" presetID="10" presetClass="entr" presetSubtype="0" fill="hold" grpId="0" nodeType="afterEffect">
                                  <p:stCondLst>
                                    <p:cond delay="0"/>
                                  </p:stCondLst>
                                  <p:childTnLst>
                                    <p:set>
                                      <p:cBhvr>
                                        <p:cTn id="634" dur="1" fill="hold">
                                          <p:stCondLst>
                                            <p:cond delay="0"/>
                                          </p:stCondLst>
                                        </p:cTn>
                                        <p:tgtEl>
                                          <p:spTgt spid="4">
                                            <p:graphicEl>
                                              <a:chart seriesIdx="9" categoryIdx="12" bldStep="ptInSeries"/>
                                            </p:graphicEl>
                                          </p:spTgt>
                                        </p:tgtEl>
                                        <p:attrNameLst>
                                          <p:attrName>style.visibility</p:attrName>
                                        </p:attrNameLst>
                                      </p:cBhvr>
                                      <p:to>
                                        <p:strVal val="visible"/>
                                      </p:to>
                                    </p:set>
                                    <p:animEffect transition="in" filter="fade">
                                      <p:cBhvr>
                                        <p:cTn id="635" dur="10"/>
                                        <p:tgtEl>
                                          <p:spTgt spid="4">
                                            <p:graphicEl>
                                              <a:chart seriesIdx="9" categoryIdx="12" bldStep="ptInSeries"/>
                                            </p:graphicEl>
                                          </p:spTgt>
                                        </p:tgtEl>
                                      </p:cBhvr>
                                    </p:animEffect>
                                  </p:childTnLst>
                                </p:cTn>
                              </p:par>
                            </p:childTnLst>
                          </p:cTn>
                        </p:par>
                        <p:par>
                          <p:cTn id="636" fill="hold">
                            <p:stCondLst>
                              <p:cond delay="41480"/>
                            </p:stCondLst>
                            <p:childTnLst>
                              <p:par>
                                <p:cTn id="637" presetID="10" presetClass="entr" presetSubtype="0" fill="hold" grpId="0" nodeType="afterEffect">
                                  <p:stCondLst>
                                    <p:cond delay="0"/>
                                  </p:stCondLst>
                                  <p:childTnLst>
                                    <p:set>
                                      <p:cBhvr>
                                        <p:cTn id="638" dur="1" fill="hold">
                                          <p:stCondLst>
                                            <p:cond delay="0"/>
                                          </p:stCondLst>
                                        </p:cTn>
                                        <p:tgtEl>
                                          <p:spTgt spid="4">
                                            <p:graphicEl>
                                              <a:chart seriesIdx="9" categoryIdx="13" bldStep="ptInSeries"/>
                                            </p:graphicEl>
                                          </p:spTgt>
                                        </p:tgtEl>
                                        <p:attrNameLst>
                                          <p:attrName>style.visibility</p:attrName>
                                        </p:attrNameLst>
                                      </p:cBhvr>
                                      <p:to>
                                        <p:strVal val="visible"/>
                                      </p:to>
                                    </p:set>
                                    <p:animEffect transition="in" filter="fade">
                                      <p:cBhvr>
                                        <p:cTn id="639" dur="10"/>
                                        <p:tgtEl>
                                          <p:spTgt spid="4">
                                            <p:graphicEl>
                                              <a:chart seriesIdx="9" categoryIdx="13" bldStep="ptInSeries"/>
                                            </p:graphicEl>
                                          </p:spTgt>
                                        </p:tgtEl>
                                      </p:cBhvr>
                                    </p:animEffect>
                                  </p:childTnLst>
                                </p:cTn>
                              </p:par>
                            </p:childTnLst>
                          </p:cTn>
                        </p:par>
                        <p:par>
                          <p:cTn id="640" fill="hold">
                            <p:stCondLst>
                              <p:cond delay="41490"/>
                            </p:stCondLst>
                            <p:childTnLst>
                              <p:par>
                                <p:cTn id="641" presetID="10" presetClass="entr" presetSubtype="0" fill="hold" grpId="0" nodeType="afterEffect">
                                  <p:stCondLst>
                                    <p:cond delay="0"/>
                                  </p:stCondLst>
                                  <p:childTnLst>
                                    <p:set>
                                      <p:cBhvr>
                                        <p:cTn id="642" dur="1" fill="hold">
                                          <p:stCondLst>
                                            <p:cond delay="0"/>
                                          </p:stCondLst>
                                        </p:cTn>
                                        <p:tgtEl>
                                          <p:spTgt spid="4">
                                            <p:graphicEl>
                                              <a:chart seriesIdx="9" categoryIdx="14" bldStep="ptInSeries"/>
                                            </p:graphicEl>
                                          </p:spTgt>
                                        </p:tgtEl>
                                        <p:attrNameLst>
                                          <p:attrName>style.visibility</p:attrName>
                                        </p:attrNameLst>
                                      </p:cBhvr>
                                      <p:to>
                                        <p:strVal val="visible"/>
                                      </p:to>
                                    </p:set>
                                    <p:animEffect transition="in" filter="fade">
                                      <p:cBhvr>
                                        <p:cTn id="643" dur="10"/>
                                        <p:tgtEl>
                                          <p:spTgt spid="4">
                                            <p:graphicEl>
                                              <a:chart seriesIdx="9" categoryIdx="14" bldStep="ptInSeries"/>
                                            </p:graphicEl>
                                          </p:spTgt>
                                        </p:tgtEl>
                                      </p:cBhvr>
                                    </p:animEffect>
                                  </p:childTnLst>
                                </p:cTn>
                              </p:par>
                            </p:childTnLst>
                          </p:cTn>
                        </p:par>
                        <p:par>
                          <p:cTn id="644" fill="hold">
                            <p:stCondLst>
                              <p:cond delay="41500"/>
                            </p:stCondLst>
                            <p:childTnLst>
                              <p:par>
                                <p:cTn id="645" presetID="10" presetClass="entr" presetSubtype="0" fill="hold" grpId="0" nodeType="afterEffect">
                                  <p:stCondLst>
                                    <p:cond delay="0"/>
                                  </p:stCondLst>
                                  <p:childTnLst>
                                    <p:set>
                                      <p:cBhvr>
                                        <p:cTn id="646" dur="1" fill="hold">
                                          <p:stCondLst>
                                            <p:cond delay="0"/>
                                          </p:stCondLst>
                                        </p:cTn>
                                        <p:tgtEl>
                                          <p:spTgt spid="4">
                                            <p:graphicEl>
                                              <a:chart seriesIdx="9" categoryIdx="15" bldStep="ptInSeries"/>
                                            </p:graphicEl>
                                          </p:spTgt>
                                        </p:tgtEl>
                                        <p:attrNameLst>
                                          <p:attrName>style.visibility</p:attrName>
                                        </p:attrNameLst>
                                      </p:cBhvr>
                                      <p:to>
                                        <p:strVal val="visible"/>
                                      </p:to>
                                    </p:set>
                                    <p:animEffect transition="in" filter="fade">
                                      <p:cBhvr>
                                        <p:cTn id="647" dur="10"/>
                                        <p:tgtEl>
                                          <p:spTgt spid="4">
                                            <p:graphicEl>
                                              <a:chart seriesIdx="9" categoryIdx="1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NABE\Documents\HosPAC\ロゴ決定版logo－kanse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72" y="4632968"/>
            <a:ext cx="1591444" cy="214121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180109" y="833977"/>
            <a:ext cx="8849965" cy="2448272"/>
          </a:xfrm>
          <a:solidFill>
            <a:schemeClr val="accent6">
              <a:lumMod val="20000"/>
              <a:lumOff val="80000"/>
            </a:schemeClr>
          </a:solidFill>
          <a:ln>
            <a:noFill/>
            <a:prstDash val="sysDash"/>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院内患者会運営</a:t>
            </a:r>
            <a:r>
              <a:rPr kumimoji="1"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kumimoji="1" lang="ja-JP" alt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状況と課題</a:t>
            </a:r>
            <a:endParaRPr kumimoji="1" lang="ja-JP" alt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サブタイトル 3"/>
          <p:cNvSpPr>
            <a:spLocks noGrp="1"/>
          </p:cNvSpPr>
          <p:nvPr>
            <p:ph type="subTitle" idx="1"/>
          </p:nvPr>
        </p:nvSpPr>
        <p:spPr>
          <a:xfrm>
            <a:off x="1146412" y="3886200"/>
            <a:ext cx="6625988" cy="1752600"/>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kumimoji="1"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kumimoji="1"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患者会にはこんな人が参加している</a:t>
            </a:r>
            <a:endParaRPr kumimoji="1"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025026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80">
                                          <p:stCondLst>
                                            <p:cond delay="0"/>
                                          </p:stCondLst>
                                        </p:cTn>
                                        <p:tgtEl>
                                          <p:spTgt spid="4">
                                            <p:txEl>
                                              <p:pRg st="1" end="1"/>
                                            </p:txEl>
                                          </p:spTgt>
                                        </p:tgtEl>
                                      </p:cBhvr>
                                    </p:animEffect>
                                    <p:anim calcmode="lin" valueType="num">
                                      <p:cBhvr>
                                        <p:cTn id="1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xEl>
                                              <p:pRg st="1" end="1"/>
                                            </p:txEl>
                                          </p:spTgt>
                                        </p:tgtEl>
                                      </p:cBhvr>
                                      <p:to x="100000" y="60000"/>
                                    </p:animScale>
                                    <p:animScale>
                                      <p:cBhvr>
                                        <p:cTn id="20" dur="166" decel="50000">
                                          <p:stCondLst>
                                            <p:cond delay="676"/>
                                          </p:stCondLst>
                                        </p:cTn>
                                        <p:tgtEl>
                                          <p:spTgt spid="4">
                                            <p:txEl>
                                              <p:pRg st="1" end="1"/>
                                            </p:txEl>
                                          </p:spTgt>
                                        </p:tgtEl>
                                      </p:cBhvr>
                                      <p:to x="100000" y="100000"/>
                                    </p:animScale>
                                    <p:animScale>
                                      <p:cBhvr>
                                        <p:cTn id="21" dur="26">
                                          <p:stCondLst>
                                            <p:cond delay="1312"/>
                                          </p:stCondLst>
                                        </p:cTn>
                                        <p:tgtEl>
                                          <p:spTgt spid="4">
                                            <p:txEl>
                                              <p:pRg st="1" end="1"/>
                                            </p:txEl>
                                          </p:spTgt>
                                        </p:tgtEl>
                                      </p:cBhvr>
                                      <p:to x="100000" y="80000"/>
                                    </p:animScale>
                                    <p:animScale>
                                      <p:cBhvr>
                                        <p:cTn id="22" dur="166" decel="50000">
                                          <p:stCondLst>
                                            <p:cond delay="1338"/>
                                          </p:stCondLst>
                                        </p:cTn>
                                        <p:tgtEl>
                                          <p:spTgt spid="4">
                                            <p:txEl>
                                              <p:pRg st="1" end="1"/>
                                            </p:txEl>
                                          </p:spTgt>
                                        </p:tgtEl>
                                      </p:cBhvr>
                                      <p:to x="100000" y="100000"/>
                                    </p:animScale>
                                    <p:animScale>
                                      <p:cBhvr>
                                        <p:cTn id="23" dur="26">
                                          <p:stCondLst>
                                            <p:cond delay="1642"/>
                                          </p:stCondLst>
                                        </p:cTn>
                                        <p:tgtEl>
                                          <p:spTgt spid="4">
                                            <p:txEl>
                                              <p:pRg st="1" end="1"/>
                                            </p:txEl>
                                          </p:spTgt>
                                        </p:tgtEl>
                                      </p:cBhvr>
                                      <p:to x="100000" y="90000"/>
                                    </p:animScale>
                                    <p:animScale>
                                      <p:cBhvr>
                                        <p:cTn id="24" dur="166" decel="50000">
                                          <p:stCondLst>
                                            <p:cond delay="1668"/>
                                          </p:stCondLst>
                                        </p:cTn>
                                        <p:tgtEl>
                                          <p:spTgt spid="4">
                                            <p:txEl>
                                              <p:pRg st="1" end="1"/>
                                            </p:txEl>
                                          </p:spTgt>
                                        </p:tgtEl>
                                      </p:cBhvr>
                                      <p:to x="100000" y="100000"/>
                                    </p:animScale>
                                    <p:animScale>
                                      <p:cBhvr>
                                        <p:cTn id="25" dur="26">
                                          <p:stCondLst>
                                            <p:cond delay="1808"/>
                                          </p:stCondLst>
                                        </p:cTn>
                                        <p:tgtEl>
                                          <p:spTgt spid="4">
                                            <p:txEl>
                                              <p:pRg st="1" end="1"/>
                                            </p:txEl>
                                          </p:spTgt>
                                        </p:tgtEl>
                                      </p:cBhvr>
                                      <p:to x="100000" y="95000"/>
                                    </p:animScale>
                                    <p:animScale>
                                      <p:cBhvr>
                                        <p:cTn id="26"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b="7788"/>
          <a:stretch/>
        </p:blipFill>
        <p:spPr bwMode="auto">
          <a:xfrm>
            <a:off x="188369" y="136480"/>
            <a:ext cx="8808071" cy="6496334"/>
          </a:xfrm>
          <a:prstGeom prst="rect">
            <a:avLst/>
          </a:prstGeom>
          <a:noFill/>
          <a:ln>
            <a:noFill/>
          </a:ln>
          <a:effectLst>
            <a:glow rad="127000">
              <a:schemeClr val="accent1">
                <a:alpha val="0"/>
              </a:schemeClr>
            </a:glow>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患者会への参加者</a:t>
            </a:r>
            <a:r>
              <a:rPr kumimoji="1" lang="en-US" altLang="ja-JP"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kumimoji="1" lang="ja-JP" altLang="en-US" sz="28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患者・家族以外）</a:t>
            </a:r>
            <a:endParaRPr kumimoji="1" lang="ja-JP" altLang="en-US"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52641362"/>
              </p:ext>
            </p:extLst>
          </p:nvPr>
        </p:nvGraphicFramePr>
        <p:xfrm>
          <a:off x="323410" y="1628750"/>
          <a:ext cx="8589650" cy="5040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57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1" dur="2000"/>
                                        <p:tgtEl>
                                          <p:spTgt spid="4">
                                            <p:graphicEl>
                                              <a:chart seriesIdx="-4" categoryIdx="0" bldStep="category"/>
                                            </p:graphic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5" dur="2000"/>
                                        <p:tgtEl>
                                          <p:spTgt spid="4">
                                            <p:graphicEl>
                                              <a:chart seriesIdx="-4" categoryIdx="1" bldStep="category"/>
                                            </p:graphicEl>
                                          </p:spTgt>
                                        </p:tgtEl>
                                      </p:cBhvr>
                                    </p:animEffect>
                                  </p:childTnLst>
                                </p:cTn>
                              </p:par>
                            </p:childTnLst>
                          </p:cTn>
                        </p:par>
                        <p:par>
                          <p:cTn id="16" fill="hold">
                            <p:stCondLst>
                              <p:cond delay="6000"/>
                            </p:stCondLst>
                            <p:childTnLst>
                              <p:par>
                                <p:cTn id="17" presetID="10" presetClass="entr" presetSubtype="0" fill="hold" grpId="0" nodeType="afterEffect">
                                  <p:stCondLst>
                                    <p:cond delay="100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19" dur="2000"/>
                                        <p:tgtEl>
                                          <p:spTgt spid="4">
                                            <p:graphicEl>
                                              <a:chart seriesIdx="-4" categoryIdx="2" bldStep="category"/>
                                            </p:graphicEl>
                                          </p:spTgt>
                                        </p:tgtEl>
                                      </p:cBhvr>
                                    </p:animEffect>
                                  </p:childTnLst>
                                </p:cTn>
                              </p:par>
                            </p:childTnLst>
                          </p:cTn>
                        </p:par>
                        <p:par>
                          <p:cTn id="20" fill="hold">
                            <p:stCondLst>
                              <p:cond delay="9000"/>
                            </p:stCondLst>
                            <p:childTnLst>
                              <p:par>
                                <p:cTn id="21" presetID="10" presetClass="entr" presetSubtype="0" fill="hold" grpId="0" nodeType="afterEffect">
                                  <p:stCondLst>
                                    <p:cond delay="100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23" dur="2000"/>
                                        <p:tgtEl>
                                          <p:spTgt spid="4">
                                            <p:graphicEl>
                                              <a:chart seriesIdx="-4" categoryIdx="3" bldStep="category"/>
                                            </p:graphicEl>
                                          </p:spTgt>
                                        </p:tgtEl>
                                      </p:cBhvr>
                                    </p:animEffect>
                                  </p:childTnLst>
                                </p:cTn>
                              </p:par>
                            </p:childTnLst>
                          </p:cTn>
                        </p:par>
                        <p:par>
                          <p:cTn id="24" fill="hold">
                            <p:stCondLst>
                              <p:cond delay="12000"/>
                            </p:stCondLst>
                            <p:childTnLst>
                              <p:par>
                                <p:cTn id="25" presetID="10" presetClass="entr" presetSubtype="0" fill="hold" grpId="0" nodeType="afterEffect">
                                  <p:stCondLst>
                                    <p:cond delay="100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27" dur="2000"/>
                                        <p:tgtEl>
                                          <p:spTgt spid="4">
                                            <p:graphicEl>
                                              <a:chart seriesIdx="-4" categoryIdx="4" bldStep="category"/>
                                            </p:graphicEl>
                                          </p:spTgt>
                                        </p:tgtEl>
                                      </p:cBhvr>
                                    </p:animEffect>
                                  </p:childTnLst>
                                </p:cTn>
                              </p:par>
                            </p:childTnLst>
                          </p:cTn>
                        </p:par>
                        <p:par>
                          <p:cTn id="28" fill="hold">
                            <p:stCondLst>
                              <p:cond delay="15000"/>
                            </p:stCondLst>
                            <p:childTnLst>
                              <p:par>
                                <p:cTn id="29" presetID="10" presetClass="entr" presetSubtype="0" fill="hold" grpId="0" nodeType="afterEffect">
                                  <p:stCondLst>
                                    <p:cond delay="1000"/>
                                  </p:stCondLst>
                                  <p:childTnLst>
                                    <p:set>
                                      <p:cBhvr>
                                        <p:cTn id="30"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fade">
                                      <p:cBhvr>
                                        <p:cTn id="31" dur="2000"/>
                                        <p:tgtEl>
                                          <p:spTgt spid="4">
                                            <p:graphicEl>
                                              <a:chart seriesIdx="-4" categoryIdx="5" bldStep="category"/>
                                            </p:graphicEl>
                                          </p:spTgt>
                                        </p:tgtEl>
                                      </p:cBhvr>
                                    </p:animEffect>
                                  </p:childTnLst>
                                </p:cTn>
                              </p:par>
                            </p:childTnLst>
                          </p:cTn>
                        </p:par>
                        <p:par>
                          <p:cTn id="32" fill="hold">
                            <p:stCondLst>
                              <p:cond delay="18000"/>
                            </p:stCondLst>
                            <p:childTnLst>
                              <p:par>
                                <p:cTn id="33" presetID="10" presetClass="entr" presetSubtype="0" fill="hold" grpId="0" nodeType="afterEffect">
                                  <p:stCondLst>
                                    <p:cond delay="1000"/>
                                  </p:stCondLst>
                                  <p:childTnLst>
                                    <p:set>
                                      <p:cBhvr>
                                        <p:cTn id="34"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fade">
                                      <p:cBhvr>
                                        <p:cTn id="35" dur="2000"/>
                                        <p:tgtEl>
                                          <p:spTgt spid="4">
                                            <p:graphicEl>
                                              <a:chart seriesIdx="-4" categoryIdx="6" bldStep="category"/>
                                            </p:graphicEl>
                                          </p:spTgt>
                                        </p:tgtEl>
                                      </p:cBhvr>
                                    </p:animEffect>
                                  </p:childTnLst>
                                </p:cTn>
                              </p:par>
                            </p:childTnLst>
                          </p:cTn>
                        </p:par>
                        <p:par>
                          <p:cTn id="36" fill="hold">
                            <p:stCondLst>
                              <p:cond delay="21000"/>
                            </p:stCondLst>
                            <p:childTnLst>
                              <p:par>
                                <p:cTn id="37" presetID="10" presetClass="entr" presetSubtype="0" fill="hold" grpId="0" nodeType="afterEffect">
                                  <p:stCondLst>
                                    <p:cond delay="1000"/>
                                  </p:stCondLst>
                                  <p:childTnLst>
                                    <p:set>
                                      <p:cBhvr>
                                        <p:cTn id="38" dur="1" fill="hold">
                                          <p:stCondLst>
                                            <p:cond delay="0"/>
                                          </p:stCondLst>
                                        </p:cTn>
                                        <p:tgtEl>
                                          <p:spTgt spid="4">
                                            <p:graphicEl>
                                              <a:chart seriesIdx="-4" categoryIdx="7" bldStep="category"/>
                                            </p:graphicEl>
                                          </p:spTgt>
                                        </p:tgtEl>
                                        <p:attrNameLst>
                                          <p:attrName>style.visibility</p:attrName>
                                        </p:attrNameLst>
                                      </p:cBhvr>
                                      <p:to>
                                        <p:strVal val="visible"/>
                                      </p:to>
                                    </p:set>
                                    <p:animEffect transition="in" filter="fade">
                                      <p:cBhvr>
                                        <p:cTn id="39" dur="2000"/>
                                        <p:tgtEl>
                                          <p:spTgt spid="4">
                                            <p:graphicEl>
                                              <a:chart seriesIdx="-4" categoryIdx="7"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患者会への参加者</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739399837"/>
              </p:ext>
            </p:extLst>
          </p:nvPr>
        </p:nvGraphicFramePr>
        <p:xfrm>
          <a:off x="107504" y="1340768"/>
          <a:ext cx="8997602" cy="5439444"/>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769" y="5407025"/>
            <a:ext cx="1049337"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84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fade">
                                      <p:cBhvr>
                                        <p:cTn id="11" dur="500"/>
                                        <p:tgtEl>
                                          <p:spTgt spid="6">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fade">
                                      <p:cBhvr>
                                        <p:cTn id="15" dur="500"/>
                                        <p:tgtEl>
                                          <p:spTgt spid="6">
                                            <p:graphicEl>
                                              <a:chart seriesIdx="0" categoryIdx="1"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fade">
                                      <p:cBhvr>
                                        <p:cTn id="19" dur="500"/>
                                        <p:tgtEl>
                                          <p:spTgt spid="6">
                                            <p:graphicEl>
                                              <a:chart seriesIdx="0" categoryIdx="2" bldStep="ptIn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fade">
                                      <p:cBhvr>
                                        <p:cTn id="23" dur="500"/>
                                        <p:tgtEl>
                                          <p:spTgt spid="6">
                                            <p:graphicEl>
                                              <a:chart seriesIdx="0" categoryIdx="3" bldStep="ptIn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graphicEl>
                                              <a:chart seriesIdx="0" categoryIdx="4" bldStep="ptInSeries"/>
                                            </p:graphicEl>
                                          </p:spTgt>
                                        </p:tgtEl>
                                        <p:attrNameLst>
                                          <p:attrName>style.visibility</p:attrName>
                                        </p:attrNameLst>
                                      </p:cBhvr>
                                      <p:to>
                                        <p:strVal val="visible"/>
                                      </p:to>
                                    </p:set>
                                    <p:animEffect transition="in" filter="fade">
                                      <p:cBhvr>
                                        <p:cTn id="27" dur="500"/>
                                        <p:tgtEl>
                                          <p:spTgt spid="6">
                                            <p:graphicEl>
                                              <a:chart seriesIdx="0" categoryIdx="4" bldStep="ptIn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graphicEl>
                                              <a:chart seriesIdx="0" categoryIdx="5" bldStep="ptInSeries"/>
                                            </p:graphicEl>
                                          </p:spTgt>
                                        </p:tgtEl>
                                        <p:attrNameLst>
                                          <p:attrName>style.visibility</p:attrName>
                                        </p:attrNameLst>
                                      </p:cBhvr>
                                      <p:to>
                                        <p:strVal val="visible"/>
                                      </p:to>
                                    </p:set>
                                    <p:animEffect transition="in" filter="fade">
                                      <p:cBhvr>
                                        <p:cTn id="31" dur="500"/>
                                        <p:tgtEl>
                                          <p:spTgt spid="6">
                                            <p:graphicEl>
                                              <a:chart seriesIdx="0" categoryIdx="5" bldStep="ptInSeries"/>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graphicEl>
                                              <a:chart seriesIdx="0" categoryIdx="6" bldStep="ptInSeries"/>
                                            </p:graphicEl>
                                          </p:spTgt>
                                        </p:tgtEl>
                                        <p:attrNameLst>
                                          <p:attrName>style.visibility</p:attrName>
                                        </p:attrNameLst>
                                      </p:cBhvr>
                                      <p:to>
                                        <p:strVal val="visible"/>
                                      </p:to>
                                    </p:set>
                                    <p:animEffect transition="in" filter="fade">
                                      <p:cBhvr>
                                        <p:cTn id="35" dur="500"/>
                                        <p:tgtEl>
                                          <p:spTgt spid="6">
                                            <p:graphicEl>
                                              <a:chart seriesIdx="0" categoryIdx="6" bldStep="ptInSeries"/>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graphicEl>
                                              <a:chart seriesIdx="0" categoryIdx="7" bldStep="ptInSeries"/>
                                            </p:graphicEl>
                                          </p:spTgt>
                                        </p:tgtEl>
                                        <p:attrNameLst>
                                          <p:attrName>style.visibility</p:attrName>
                                        </p:attrNameLst>
                                      </p:cBhvr>
                                      <p:to>
                                        <p:strVal val="visible"/>
                                      </p:to>
                                    </p:set>
                                    <p:animEffect transition="in" filter="fade">
                                      <p:cBhvr>
                                        <p:cTn id="39" dur="500"/>
                                        <p:tgtEl>
                                          <p:spTgt spid="6">
                                            <p:graphicEl>
                                              <a:chart seriesIdx="0" categoryIdx="7" bldStep="ptInSeries"/>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graphicEl>
                                              <a:chart seriesIdx="0" categoryIdx="8" bldStep="ptInSeries"/>
                                            </p:graphicEl>
                                          </p:spTgt>
                                        </p:tgtEl>
                                        <p:attrNameLst>
                                          <p:attrName>style.visibility</p:attrName>
                                        </p:attrNameLst>
                                      </p:cBhvr>
                                      <p:to>
                                        <p:strVal val="visible"/>
                                      </p:to>
                                    </p:set>
                                    <p:animEffect transition="in" filter="fade">
                                      <p:cBhvr>
                                        <p:cTn id="43" dur="500"/>
                                        <p:tgtEl>
                                          <p:spTgt spid="6">
                                            <p:graphicEl>
                                              <a:chart seriesIdx="0" categoryIdx="8" bldStep="ptIn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graphicEl>
                                              <a:chart seriesIdx="0" categoryIdx="9" bldStep="ptInSeries"/>
                                            </p:graphicEl>
                                          </p:spTgt>
                                        </p:tgtEl>
                                        <p:attrNameLst>
                                          <p:attrName>style.visibility</p:attrName>
                                        </p:attrNameLst>
                                      </p:cBhvr>
                                      <p:to>
                                        <p:strVal val="visible"/>
                                      </p:to>
                                    </p:set>
                                    <p:animEffect transition="in" filter="fade">
                                      <p:cBhvr>
                                        <p:cTn id="47" dur="500"/>
                                        <p:tgtEl>
                                          <p:spTgt spid="6">
                                            <p:graphicEl>
                                              <a:chart seriesIdx="0" categoryIdx="9" bldStep="ptInSeries"/>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
                                            <p:graphicEl>
                                              <a:chart seriesIdx="0" categoryIdx="10" bldStep="ptInSeries"/>
                                            </p:graphicEl>
                                          </p:spTgt>
                                        </p:tgtEl>
                                        <p:attrNameLst>
                                          <p:attrName>style.visibility</p:attrName>
                                        </p:attrNameLst>
                                      </p:cBhvr>
                                      <p:to>
                                        <p:strVal val="visible"/>
                                      </p:to>
                                    </p:set>
                                    <p:animEffect transition="in" filter="fade">
                                      <p:cBhvr>
                                        <p:cTn id="51" dur="500"/>
                                        <p:tgtEl>
                                          <p:spTgt spid="6">
                                            <p:graphicEl>
                                              <a:chart seriesIdx="0" categoryIdx="10" bldStep="ptInSeries"/>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
                                            <p:graphicEl>
                                              <a:chart seriesIdx="0" categoryIdx="11" bldStep="ptInSeries"/>
                                            </p:graphicEl>
                                          </p:spTgt>
                                        </p:tgtEl>
                                        <p:attrNameLst>
                                          <p:attrName>style.visibility</p:attrName>
                                        </p:attrNameLst>
                                      </p:cBhvr>
                                      <p:to>
                                        <p:strVal val="visible"/>
                                      </p:to>
                                    </p:set>
                                    <p:animEffect transition="in" filter="fade">
                                      <p:cBhvr>
                                        <p:cTn id="55" dur="500"/>
                                        <p:tgtEl>
                                          <p:spTgt spid="6">
                                            <p:graphicEl>
                                              <a:chart seriesIdx="0" categoryIdx="11" bldStep="ptInSeries"/>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
                                            <p:graphicEl>
                                              <a:chart seriesIdx="0" categoryIdx="12" bldStep="ptInSeries"/>
                                            </p:graphicEl>
                                          </p:spTgt>
                                        </p:tgtEl>
                                        <p:attrNameLst>
                                          <p:attrName>style.visibility</p:attrName>
                                        </p:attrNameLst>
                                      </p:cBhvr>
                                      <p:to>
                                        <p:strVal val="visible"/>
                                      </p:to>
                                    </p:set>
                                    <p:animEffect transition="in" filter="fade">
                                      <p:cBhvr>
                                        <p:cTn id="59" dur="500"/>
                                        <p:tgtEl>
                                          <p:spTgt spid="6">
                                            <p:graphicEl>
                                              <a:chart seriesIdx="0" categoryIdx="12" bldStep="ptInSeries"/>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6">
                                            <p:graphicEl>
                                              <a:chart seriesIdx="0" categoryIdx="13" bldStep="ptInSeries"/>
                                            </p:graphicEl>
                                          </p:spTgt>
                                        </p:tgtEl>
                                        <p:attrNameLst>
                                          <p:attrName>style.visibility</p:attrName>
                                        </p:attrNameLst>
                                      </p:cBhvr>
                                      <p:to>
                                        <p:strVal val="visible"/>
                                      </p:to>
                                    </p:set>
                                    <p:animEffect transition="in" filter="fade">
                                      <p:cBhvr>
                                        <p:cTn id="63" dur="500"/>
                                        <p:tgtEl>
                                          <p:spTgt spid="6">
                                            <p:graphicEl>
                                              <a:chart seriesIdx="0" categoryIdx="13" bldStep="ptInSeries"/>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
                                            <p:graphicEl>
                                              <a:chart seriesIdx="0" categoryIdx="14" bldStep="ptInSeries"/>
                                            </p:graphicEl>
                                          </p:spTgt>
                                        </p:tgtEl>
                                        <p:attrNameLst>
                                          <p:attrName>style.visibility</p:attrName>
                                        </p:attrNameLst>
                                      </p:cBhvr>
                                      <p:to>
                                        <p:strVal val="visible"/>
                                      </p:to>
                                    </p:set>
                                    <p:animEffect transition="in" filter="fade">
                                      <p:cBhvr>
                                        <p:cTn id="67" dur="500"/>
                                        <p:tgtEl>
                                          <p:spTgt spid="6">
                                            <p:graphicEl>
                                              <a:chart seriesIdx="0" categoryIdx="14" bldStep="ptInSeries"/>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
                                            <p:graphicEl>
                                              <a:chart seriesIdx="0" categoryIdx="15" bldStep="ptInSeries"/>
                                            </p:graphicEl>
                                          </p:spTgt>
                                        </p:tgtEl>
                                        <p:attrNameLst>
                                          <p:attrName>style.visibility</p:attrName>
                                        </p:attrNameLst>
                                      </p:cBhvr>
                                      <p:to>
                                        <p:strVal val="visible"/>
                                      </p:to>
                                    </p:set>
                                    <p:animEffect transition="in" filter="fade">
                                      <p:cBhvr>
                                        <p:cTn id="71" dur="500"/>
                                        <p:tgtEl>
                                          <p:spTgt spid="6">
                                            <p:graphicEl>
                                              <a:chart seriesIdx="0" categoryIdx="15" bldStep="ptInSeries"/>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6">
                                            <p:graphicEl>
                                              <a:chart seriesIdx="0" categoryIdx="16" bldStep="ptInSeries"/>
                                            </p:graphicEl>
                                          </p:spTgt>
                                        </p:tgtEl>
                                        <p:attrNameLst>
                                          <p:attrName>style.visibility</p:attrName>
                                        </p:attrNameLst>
                                      </p:cBhvr>
                                      <p:to>
                                        <p:strVal val="visible"/>
                                      </p:to>
                                    </p:set>
                                    <p:animEffect transition="in" filter="fade">
                                      <p:cBhvr>
                                        <p:cTn id="75" dur="500"/>
                                        <p:tgtEl>
                                          <p:spTgt spid="6">
                                            <p:graphicEl>
                                              <a:chart seriesIdx="0" categoryIdx="16" bldStep="ptInSeries"/>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6">
                                            <p:graphicEl>
                                              <a:chart seriesIdx="1" categoryIdx="0" bldStep="ptInSeries"/>
                                            </p:graphicEl>
                                          </p:spTgt>
                                        </p:tgtEl>
                                        <p:attrNameLst>
                                          <p:attrName>style.visibility</p:attrName>
                                        </p:attrNameLst>
                                      </p:cBhvr>
                                      <p:to>
                                        <p:strVal val="visible"/>
                                      </p:to>
                                    </p:set>
                                    <p:animEffect transition="in" filter="fade">
                                      <p:cBhvr>
                                        <p:cTn id="79" dur="500"/>
                                        <p:tgtEl>
                                          <p:spTgt spid="6">
                                            <p:graphicEl>
                                              <a:chart seriesIdx="1" categoryIdx="0" bldStep="ptInSeries"/>
                                            </p:graphicEl>
                                          </p:spTgt>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
                                            <p:graphicEl>
                                              <a:chart seriesIdx="1" categoryIdx="1" bldStep="ptInSeries"/>
                                            </p:graphicEl>
                                          </p:spTgt>
                                        </p:tgtEl>
                                        <p:attrNameLst>
                                          <p:attrName>style.visibility</p:attrName>
                                        </p:attrNameLst>
                                      </p:cBhvr>
                                      <p:to>
                                        <p:strVal val="visible"/>
                                      </p:to>
                                    </p:set>
                                    <p:animEffect transition="in" filter="fade">
                                      <p:cBhvr>
                                        <p:cTn id="83" dur="10"/>
                                        <p:tgtEl>
                                          <p:spTgt spid="6">
                                            <p:graphicEl>
                                              <a:chart seriesIdx="1" categoryIdx="1" bldStep="ptInSeries"/>
                                            </p:graphicEl>
                                          </p:spTgt>
                                        </p:tgtEl>
                                      </p:cBhvr>
                                    </p:animEffect>
                                  </p:childTnLst>
                                </p:cTn>
                              </p:par>
                            </p:childTnLst>
                          </p:cTn>
                        </p:par>
                        <p:par>
                          <p:cTn id="84" fill="hold">
                            <p:stCondLst>
                              <p:cond delay="9510"/>
                            </p:stCondLst>
                            <p:childTnLst>
                              <p:par>
                                <p:cTn id="85" presetID="10" presetClass="entr" presetSubtype="0" fill="hold" grpId="0" nodeType="afterEffect">
                                  <p:stCondLst>
                                    <p:cond delay="0"/>
                                  </p:stCondLst>
                                  <p:childTnLst>
                                    <p:set>
                                      <p:cBhvr>
                                        <p:cTn id="86" dur="1" fill="hold">
                                          <p:stCondLst>
                                            <p:cond delay="0"/>
                                          </p:stCondLst>
                                        </p:cTn>
                                        <p:tgtEl>
                                          <p:spTgt spid="6">
                                            <p:graphicEl>
                                              <a:chart seriesIdx="1" categoryIdx="2" bldStep="ptInSeries"/>
                                            </p:graphicEl>
                                          </p:spTgt>
                                        </p:tgtEl>
                                        <p:attrNameLst>
                                          <p:attrName>style.visibility</p:attrName>
                                        </p:attrNameLst>
                                      </p:cBhvr>
                                      <p:to>
                                        <p:strVal val="visible"/>
                                      </p:to>
                                    </p:set>
                                    <p:animEffect transition="in" filter="fade">
                                      <p:cBhvr>
                                        <p:cTn id="87" dur="500"/>
                                        <p:tgtEl>
                                          <p:spTgt spid="6">
                                            <p:graphicEl>
                                              <a:chart seriesIdx="1" categoryIdx="2" bldStep="ptInSeries"/>
                                            </p:graphicEl>
                                          </p:spTgt>
                                        </p:tgtEl>
                                      </p:cBhvr>
                                    </p:animEffect>
                                  </p:childTnLst>
                                </p:cTn>
                              </p:par>
                            </p:childTnLst>
                          </p:cTn>
                        </p:par>
                        <p:par>
                          <p:cTn id="88" fill="hold">
                            <p:stCondLst>
                              <p:cond delay="10010"/>
                            </p:stCondLst>
                            <p:childTnLst>
                              <p:par>
                                <p:cTn id="89" presetID="10" presetClass="entr" presetSubtype="0" fill="hold" grpId="0" nodeType="afterEffect">
                                  <p:stCondLst>
                                    <p:cond delay="0"/>
                                  </p:stCondLst>
                                  <p:childTnLst>
                                    <p:set>
                                      <p:cBhvr>
                                        <p:cTn id="90" dur="1" fill="hold">
                                          <p:stCondLst>
                                            <p:cond delay="0"/>
                                          </p:stCondLst>
                                        </p:cTn>
                                        <p:tgtEl>
                                          <p:spTgt spid="6">
                                            <p:graphicEl>
                                              <a:chart seriesIdx="1" categoryIdx="3" bldStep="ptInSeries"/>
                                            </p:graphicEl>
                                          </p:spTgt>
                                        </p:tgtEl>
                                        <p:attrNameLst>
                                          <p:attrName>style.visibility</p:attrName>
                                        </p:attrNameLst>
                                      </p:cBhvr>
                                      <p:to>
                                        <p:strVal val="visible"/>
                                      </p:to>
                                    </p:set>
                                    <p:animEffect transition="in" filter="fade">
                                      <p:cBhvr>
                                        <p:cTn id="91" dur="500"/>
                                        <p:tgtEl>
                                          <p:spTgt spid="6">
                                            <p:graphicEl>
                                              <a:chart seriesIdx="1" categoryIdx="3" bldStep="ptInSeries"/>
                                            </p:graphicEl>
                                          </p:spTgt>
                                        </p:tgtEl>
                                      </p:cBhvr>
                                    </p:animEffect>
                                  </p:childTnLst>
                                </p:cTn>
                              </p:par>
                            </p:childTnLst>
                          </p:cTn>
                        </p:par>
                        <p:par>
                          <p:cTn id="92" fill="hold">
                            <p:stCondLst>
                              <p:cond delay="10510"/>
                            </p:stCondLst>
                            <p:childTnLst>
                              <p:par>
                                <p:cTn id="93" presetID="10" presetClass="entr" presetSubtype="0" fill="hold" grpId="0" nodeType="afterEffect">
                                  <p:stCondLst>
                                    <p:cond delay="0"/>
                                  </p:stCondLst>
                                  <p:childTnLst>
                                    <p:set>
                                      <p:cBhvr>
                                        <p:cTn id="94" dur="1" fill="hold">
                                          <p:stCondLst>
                                            <p:cond delay="0"/>
                                          </p:stCondLst>
                                        </p:cTn>
                                        <p:tgtEl>
                                          <p:spTgt spid="6">
                                            <p:graphicEl>
                                              <a:chart seriesIdx="1" categoryIdx="4" bldStep="ptInSeries"/>
                                            </p:graphicEl>
                                          </p:spTgt>
                                        </p:tgtEl>
                                        <p:attrNameLst>
                                          <p:attrName>style.visibility</p:attrName>
                                        </p:attrNameLst>
                                      </p:cBhvr>
                                      <p:to>
                                        <p:strVal val="visible"/>
                                      </p:to>
                                    </p:set>
                                    <p:animEffect transition="in" filter="fade">
                                      <p:cBhvr>
                                        <p:cTn id="95" dur="500"/>
                                        <p:tgtEl>
                                          <p:spTgt spid="6">
                                            <p:graphicEl>
                                              <a:chart seriesIdx="1" categoryIdx="4" bldStep="ptInSeries"/>
                                            </p:graphicEl>
                                          </p:spTgt>
                                        </p:tgtEl>
                                      </p:cBhvr>
                                    </p:animEffect>
                                  </p:childTnLst>
                                </p:cTn>
                              </p:par>
                            </p:childTnLst>
                          </p:cTn>
                        </p:par>
                        <p:par>
                          <p:cTn id="96" fill="hold">
                            <p:stCondLst>
                              <p:cond delay="11010"/>
                            </p:stCondLst>
                            <p:childTnLst>
                              <p:par>
                                <p:cTn id="97" presetID="10" presetClass="entr" presetSubtype="0" fill="hold" grpId="0" nodeType="afterEffect">
                                  <p:stCondLst>
                                    <p:cond delay="0"/>
                                  </p:stCondLst>
                                  <p:childTnLst>
                                    <p:set>
                                      <p:cBhvr>
                                        <p:cTn id="98" dur="1" fill="hold">
                                          <p:stCondLst>
                                            <p:cond delay="0"/>
                                          </p:stCondLst>
                                        </p:cTn>
                                        <p:tgtEl>
                                          <p:spTgt spid="6">
                                            <p:graphicEl>
                                              <a:chart seriesIdx="1" categoryIdx="5" bldStep="ptInSeries"/>
                                            </p:graphicEl>
                                          </p:spTgt>
                                        </p:tgtEl>
                                        <p:attrNameLst>
                                          <p:attrName>style.visibility</p:attrName>
                                        </p:attrNameLst>
                                      </p:cBhvr>
                                      <p:to>
                                        <p:strVal val="visible"/>
                                      </p:to>
                                    </p:set>
                                    <p:animEffect transition="in" filter="fade">
                                      <p:cBhvr>
                                        <p:cTn id="99" dur="500"/>
                                        <p:tgtEl>
                                          <p:spTgt spid="6">
                                            <p:graphicEl>
                                              <a:chart seriesIdx="1" categoryIdx="5" bldStep="ptInSeries"/>
                                            </p:graphicEl>
                                          </p:spTgt>
                                        </p:tgtEl>
                                      </p:cBhvr>
                                    </p:animEffect>
                                  </p:childTnLst>
                                </p:cTn>
                              </p:par>
                            </p:childTnLst>
                          </p:cTn>
                        </p:par>
                        <p:par>
                          <p:cTn id="100" fill="hold">
                            <p:stCondLst>
                              <p:cond delay="11510"/>
                            </p:stCondLst>
                            <p:childTnLst>
                              <p:par>
                                <p:cTn id="101" presetID="10" presetClass="entr" presetSubtype="0" fill="hold" grpId="0" nodeType="afterEffect">
                                  <p:stCondLst>
                                    <p:cond delay="0"/>
                                  </p:stCondLst>
                                  <p:childTnLst>
                                    <p:set>
                                      <p:cBhvr>
                                        <p:cTn id="102" dur="1" fill="hold">
                                          <p:stCondLst>
                                            <p:cond delay="0"/>
                                          </p:stCondLst>
                                        </p:cTn>
                                        <p:tgtEl>
                                          <p:spTgt spid="6">
                                            <p:graphicEl>
                                              <a:chart seriesIdx="1" categoryIdx="6" bldStep="ptInSeries"/>
                                            </p:graphicEl>
                                          </p:spTgt>
                                        </p:tgtEl>
                                        <p:attrNameLst>
                                          <p:attrName>style.visibility</p:attrName>
                                        </p:attrNameLst>
                                      </p:cBhvr>
                                      <p:to>
                                        <p:strVal val="visible"/>
                                      </p:to>
                                    </p:set>
                                    <p:animEffect transition="in" filter="fade">
                                      <p:cBhvr>
                                        <p:cTn id="103" dur="500"/>
                                        <p:tgtEl>
                                          <p:spTgt spid="6">
                                            <p:graphicEl>
                                              <a:chart seriesIdx="1" categoryIdx="6" bldStep="ptInSeries"/>
                                            </p:graphicEl>
                                          </p:spTgt>
                                        </p:tgtEl>
                                      </p:cBhvr>
                                    </p:animEffect>
                                  </p:childTnLst>
                                </p:cTn>
                              </p:par>
                            </p:childTnLst>
                          </p:cTn>
                        </p:par>
                        <p:par>
                          <p:cTn id="104" fill="hold">
                            <p:stCondLst>
                              <p:cond delay="12010"/>
                            </p:stCondLst>
                            <p:childTnLst>
                              <p:par>
                                <p:cTn id="105" presetID="10" presetClass="entr" presetSubtype="0" fill="hold" grpId="0" nodeType="afterEffect">
                                  <p:stCondLst>
                                    <p:cond delay="0"/>
                                  </p:stCondLst>
                                  <p:childTnLst>
                                    <p:set>
                                      <p:cBhvr>
                                        <p:cTn id="106" dur="1" fill="hold">
                                          <p:stCondLst>
                                            <p:cond delay="0"/>
                                          </p:stCondLst>
                                        </p:cTn>
                                        <p:tgtEl>
                                          <p:spTgt spid="6">
                                            <p:graphicEl>
                                              <a:chart seriesIdx="1" categoryIdx="7" bldStep="ptInSeries"/>
                                            </p:graphicEl>
                                          </p:spTgt>
                                        </p:tgtEl>
                                        <p:attrNameLst>
                                          <p:attrName>style.visibility</p:attrName>
                                        </p:attrNameLst>
                                      </p:cBhvr>
                                      <p:to>
                                        <p:strVal val="visible"/>
                                      </p:to>
                                    </p:set>
                                    <p:animEffect transition="in" filter="fade">
                                      <p:cBhvr>
                                        <p:cTn id="107" dur="500"/>
                                        <p:tgtEl>
                                          <p:spTgt spid="6">
                                            <p:graphicEl>
                                              <a:chart seriesIdx="1" categoryIdx="7" bldStep="ptInSeries"/>
                                            </p:graphicEl>
                                          </p:spTgt>
                                        </p:tgtEl>
                                      </p:cBhvr>
                                    </p:animEffect>
                                  </p:childTnLst>
                                </p:cTn>
                              </p:par>
                            </p:childTnLst>
                          </p:cTn>
                        </p:par>
                        <p:par>
                          <p:cTn id="108" fill="hold">
                            <p:stCondLst>
                              <p:cond delay="12510"/>
                            </p:stCondLst>
                            <p:childTnLst>
                              <p:par>
                                <p:cTn id="109" presetID="10" presetClass="entr" presetSubtype="0" fill="hold" grpId="0" nodeType="afterEffect">
                                  <p:stCondLst>
                                    <p:cond delay="0"/>
                                  </p:stCondLst>
                                  <p:childTnLst>
                                    <p:set>
                                      <p:cBhvr>
                                        <p:cTn id="110" dur="1" fill="hold">
                                          <p:stCondLst>
                                            <p:cond delay="0"/>
                                          </p:stCondLst>
                                        </p:cTn>
                                        <p:tgtEl>
                                          <p:spTgt spid="6">
                                            <p:graphicEl>
                                              <a:chart seriesIdx="1" categoryIdx="8" bldStep="ptInSeries"/>
                                            </p:graphicEl>
                                          </p:spTgt>
                                        </p:tgtEl>
                                        <p:attrNameLst>
                                          <p:attrName>style.visibility</p:attrName>
                                        </p:attrNameLst>
                                      </p:cBhvr>
                                      <p:to>
                                        <p:strVal val="visible"/>
                                      </p:to>
                                    </p:set>
                                    <p:animEffect transition="in" filter="fade">
                                      <p:cBhvr>
                                        <p:cTn id="111" dur="500"/>
                                        <p:tgtEl>
                                          <p:spTgt spid="6">
                                            <p:graphicEl>
                                              <a:chart seriesIdx="1" categoryIdx="8" bldStep="ptInSeries"/>
                                            </p:graphicEl>
                                          </p:spTgt>
                                        </p:tgtEl>
                                      </p:cBhvr>
                                    </p:animEffect>
                                  </p:childTnLst>
                                </p:cTn>
                              </p:par>
                            </p:childTnLst>
                          </p:cTn>
                        </p:par>
                        <p:par>
                          <p:cTn id="112" fill="hold">
                            <p:stCondLst>
                              <p:cond delay="13010"/>
                            </p:stCondLst>
                            <p:childTnLst>
                              <p:par>
                                <p:cTn id="113" presetID="10" presetClass="entr" presetSubtype="0" fill="hold" grpId="0" nodeType="afterEffect">
                                  <p:stCondLst>
                                    <p:cond delay="0"/>
                                  </p:stCondLst>
                                  <p:childTnLst>
                                    <p:set>
                                      <p:cBhvr>
                                        <p:cTn id="114" dur="1" fill="hold">
                                          <p:stCondLst>
                                            <p:cond delay="0"/>
                                          </p:stCondLst>
                                        </p:cTn>
                                        <p:tgtEl>
                                          <p:spTgt spid="6">
                                            <p:graphicEl>
                                              <a:chart seriesIdx="1" categoryIdx="9" bldStep="ptInSeries"/>
                                            </p:graphicEl>
                                          </p:spTgt>
                                        </p:tgtEl>
                                        <p:attrNameLst>
                                          <p:attrName>style.visibility</p:attrName>
                                        </p:attrNameLst>
                                      </p:cBhvr>
                                      <p:to>
                                        <p:strVal val="visible"/>
                                      </p:to>
                                    </p:set>
                                    <p:animEffect transition="in" filter="fade">
                                      <p:cBhvr>
                                        <p:cTn id="115" dur="500"/>
                                        <p:tgtEl>
                                          <p:spTgt spid="6">
                                            <p:graphicEl>
                                              <a:chart seriesIdx="1" categoryIdx="9" bldStep="ptInSeries"/>
                                            </p:graphicEl>
                                          </p:spTgt>
                                        </p:tgtEl>
                                      </p:cBhvr>
                                    </p:animEffect>
                                  </p:childTnLst>
                                </p:cTn>
                              </p:par>
                            </p:childTnLst>
                          </p:cTn>
                        </p:par>
                        <p:par>
                          <p:cTn id="116" fill="hold">
                            <p:stCondLst>
                              <p:cond delay="13510"/>
                            </p:stCondLst>
                            <p:childTnLst>
                              <p:par>
                                <p:cTn id="117" presetID="10" presetClass="entr" presetSubtype="0" fill="hold" grpId="0" nodeType="afterEffect">
                                  <p:stCondLst>
                                    <p:cond delay="0"/>
                                  </p:stCondLst>
                                  <p:childTnLst>
                                    <p:set>
                                      <p:cBhvr>
                                        <p:cTn id="118" dur="1" fill="hold">
                                          <p:stCondLst>
                                            <p:cond delay="0"/>
                                          </p:stCondLst>
                                        </p:cTn>
                                        <p:tgtEl>
                                          <p:spTgt spid="6">
                                            <p:graphicEl>
                                              <a:chart seriesIdx="1" categoryIdx="10" bldStep="ptInSeries"/>
                                            </p:graphicEl>
                                          </p:spTgt>
                                        </p:tgtEl>
                                        <p:attrNameLst>
                                          <p:attrName>style.visibility</p:attrName>
                                        </p:attrNameLst>
                                      </p:cBhvr>
                                      <p:to>
                                        <p:strVal val="visible"/>
                                      </p:to>
                                    </p:set>
                                    <p:animEffect transition="in" filter="fade">
                                      <p:cBhvr>
                                        <p:cTn id="119" dur="500"/>
                                        <p:tgtEl>
                                          <p:spTgt spid="6">
                                            <p:graphicEl>
                                              <a:chart seriesIdx="1" categoryIdx="10" bldStep="ptInSeries"/>
                                            </p:graphicEl>
                                          </p:spTgt>
                                        </p:tgtEl>
                                      </p:cBhvr>
                                    </p:animEffect>
                                  </p:childTnLst>
                                </p:cTn>
                              </p:par>
                            </p:childTnLst>
                          </p:cTn>
                        </p:par>
                        <p:par>
                          <p:cTn id="120" fill="hold">
                            <p:stCondLst>
                              <p:cond delay="14010"/>
                            </p:stCondLst>
                            <p:childTnLst>
                              <p:par>
                                <p:cTn id="121" presetID="10" presetClass="entr" presetSubtype="0" fill="hold" grpId="0" nodeType="afterEffect">
                                  <p:stCondLst>
                                    <p:cond delay="0"/>
                                  </p:stCondLst>
                                  <p:childTnLst>
                                    <p:set>
                                      <p:cBhvr>
                                        <p:cTn id="122" dur="1" fill="hold">
                                          <p:stCondLst>
                                            <p:cond delay="0"/>
                                          </p:stCondLst>
                                        </p:cTn>
                                        <p:tgtEl>
                                          <p:spTgt spid="6">
                                            <p:graphicEl>
                                              <a:chart seriesIdx="1" categoryIdx="11" bldStep="ptInSeries"/>
                                            </p:graphicEl>
                                          </p:spTgt>
                                        </p:tgtEl>
                                        <p:attrNameLst>
                                          <p:attrName>style.visibility</p:attrName>
                                        </p:attrNameLst>
                                      </p:cBhvr>
                                      <p:to>
                                        <p:strVal val="visible"/>
                                      </p:to>
                                    </p:set>
                                    <p:animEffect transition="in" filter="fade">
                                      <p:cBhvr>
                                        <p:cTn id="123" dur="500"/>
                                        <p:tgtEl>
                                          <p:spTgt spid="6">
                                            <p:graphicEl>
                                              <a:chart seriesIdx="1" categoryIdx="11" bldStep="ptInSeries"/>
                                            </p:graphicEl>
                                          </p:spTgt>
                                        </p:tgtEl>
                                      </p:cBhvr>
                                    </p:animEffect>
                                  </p:childTnLst>
                                </p:cTn>
                              </p:par>
                            </p:childTnLst>
                          </p:cTn>
                        </p:par>
                        <p:par>
                          <p:cTn id="124" fill="hold">
                            <p:stCondLst>
                              <p:cond delay="14510"/>
                            </p:stCondLst>
                            <p:childTnLst>
                              <p:par>
                                <p:cTn id="125" presetID="10" presetClass="entr" presetSubtype="0" fill="hold" grpId="0" nodeType="afterEffect">
                                  <p:stCondLst>
                                    <p:cond delay="0"/>
                                  </p:stCondLst>
                                  <p:childTnLst>
                                    <p:set>
                                      <p:cBhvr>
                                        <p:cTn id="126" dur="1" fill="hold">
                                          <p:stCondLst>
                                            <p:cond delay="0"/>
                                          </p:stCondLst>
                                        </p:cTn>
                                        <p:tgtEl>
                                          <p:spTgt spid="6">
                                            <p:graphicEl>
                                              <a:chart seriesIdx="1" categoryIdx="12" bldStep="ptInSeries"/>
                                            </p:graphicEl>
                                          </p:spTgt>
                                        </p:tgtEl>
                                        <p:attrNameLst>
                                          <p:attrName>style.visibility</p:attrName>
                                        </p:attrNameLst>
                                      </p:cBhvr>
                                      <p:to>
                                        <p:strVal val="visible"/>
                                      </p:to>
                                    </p:set>
                                    <p:animEffect transition="in" filter="fade">
                                      <p:cBhvr>
                                        <p:cTn id="127" dur="500"/>
                                        <p:tgtEl>
                                          <p:spTgt spid="6">
                                            <p:graphicEl>
                                              <a:chart seriesIdx="1" categoryIdx="12" bldStep="ptInSeries"/>
                                            </p:graphicEl>
                                          </p:spTgt>
                                        </p:tgtEl>
                                      </p:cBhvr>
                                    </p:animEffect>
                                  </p:childTnLst>
                                </p:cTn>
                              </p:par>
                            </p:childTnLst>
                          </p:cTn>
                        </p:par>
                        <p:par>
                          <p:cTn id="128" fill="hold">
                            <p:stCondLst>
                              <p:cond delay="15010"/>
                            </p:stCondLst>
                            <p:childTnLst>
                              <p:par>
                                <p:cTn id="129" presetID="10" presetClass="entr" presetSubtype="0" fill="hold" grpId="0" nodeType="afterEffect">
                                  <p:stCondLst>
                                    <p:cond delay="0"/>
                                  </p:stCondLst>
                                  <p:childTnLst>
                                    <p:set>
                                      <p:cBhvr>
                                        <p:cTn id="130" dur="1" fill="hold">
                                          <p:stCondLst>
                                            <p:cond delay="0"/>
                                          </p:stCondLst>
                                        </p:cTn>
                                        <p:tgtEl>
                                          <p:spTgt spid="6">
                                            <p:graphicEl>
                                              <a:chart seriesIdx="1" categoryIdx="13" bldStep="ptInSeries"/>
                                            </p:graphicEl>
                                          </p:spTgt>
                                        </p:tgtEl>
                                        <p:attrNameLst>
                                          <p:attrName>style.visibility</p:attrName>
                                        </p:attrNameLst>
                                      </p:cBhvr>
                                      <p:to>
                                        <p:strVal val="visible"/>
                                      </p:to>
                                    </p:set>
                                    <p:animEffect transition="in" filter="fade">
                                      <p:cBhvr>
                                        <p:cTn id="131" dur="500"/>
                                        <p:tgtEl>
                                          <p:spTgt spid="6">
                                            <p:graphicEl>
                                              <a:chart seriesIdx="1" categoryIdx="13" bldStep="ptInSeries"/>
                                            </p:graphicEl>
                                          </p:spTgt>
                                        </p:tgtEl>
                                      </p:cBhvr>
                                    </p:animEffect>
                                  </p:childTnLst>
                                </p:cTn>
                              </p:par>
                            </p:childTnLst>
                          </p:cTn>
                        </p:par>
                        <p:par>
                          <p:cTn id="132" fill="hold">
                            <p:stCondLst>
                              <p:cond delay="15510"/>
                            </p:stCondLst>
                            <p:childTnLst>
                              <p:par>
                                <p:cTn id="133" presetID="10" presetClass="entr" presetSubtype="0" fill="hold" grpId="0" nodeType="afterEffect">
                                  <p:stCondLst>
                                    <p:cond delay="0"/>
                                  </p:stCondLst>
                                  <p:childTnLst>
                                    <p:set>
                                      <p:cBhvr>
                                        <p:cTn id="134" dur="1" fill="hold">
                                          <p:stCondLst>
                                            <p:cond delay="0"/>
                                          </p:stCondLst>
                                        </p:cTn>
                                        <p:tgtEl>
                                          <p:spTgt spid="6">
                                            <p:graphicEl>
                                              <a:chart seriesIdx="1" categoryIdx="14" bldStep="ptInSeries"/>
                                            </p:graphicEl>
                                          </p:spTgt>
                                        </p:tgtEl>
                                        <p:attrNameLst>
                                          <p:attrName>style.visibility</p:attrName>
                                        </p:attrNameLst>
                                      </p:cBhvr>
                                      <p:to>
                                        <p:strVal val="visible"/>
                                      </p:to>
                                    </p:set>
                                    <p:animEffect transition="in" filter="fade">
                                      <p:cBhvr>
                                        <p:cTn id="135" dur="500"/>
                                        <p:tgtEl>
                                          <p:spTgt spid="6">
                                            <p:graphicEl>
                                              <a:chart seriesIdx="1" categoryIdx="14" bldStep="ptInSeries"/>
                                            </p:graphicEl>
                                          </p:spTgt>
                                        </p:tgtEl>
                                      </p:cBhvr>
                                    </p:animEffect>
                                  </p:childTnLst>
                                </p:cTn>
                              </p:par>
                            </p:childTnLst>
                          </p:cTn>
                        </p:par>
                        <p:par>
                          <p:cTn id="136" fill="hold">
                            <p:stCondLst>
                              <p:cond delay="16010"/>
                            </p:stCondLst>
                            <p:childTnLst>
                              <p:par>
                                <p:cTn id="137" presetID="10" presetClass="entr" presetSubtype="0" fill="hold" grpId="0" nodeType="afterEffect">
                                  <p:stCondLst>
                                    <p:cond delay="0"/>
                                  </p:stCondLst>
                                  <p:childTnLst>
                                    <p:set>
                                      <p:cBhvr>
                                        <p:cTn id="138" dur="1" fill="hold">
                                          <p:stCondLst>
                                            <p:cond delay="0"/>
                                          </p:stCondLst>
                                        </p:cTn>
                                        <p:tgtEl>
                                          <p:spTgt spid="6">
                                            <p:graphicEl>
                                              <a:chart seriesIdx="1" categoryIdx="15" bldStep="ptInSeries"/>
                                            </p:graphicEl>
                                          </p:spTgt>
                                        </p:tgtEl>
                                        <p:attrNameLst>
                                          <p:attrName>style.visibility</p:attrName>
                                        </p:attrNameLst>
                                      </p:cBhvr>
                                      <p:to>
                                        <p:strVal val="visible"/>
                                      </p:to>
                                    </p:set>
                                    <p:animEffect transition="in" filter="fade">
                                      <p:cBhvr>
                                        <p:cTn id="139" dur="500"/>
                                        <p:tgtEl>
                                          <p:spTgt spid="6">
                                            <p:graphicEl>
                                              <a:chart seriesIdx="1" categoryIdx="15" bldStep="ptInSeries"/>
                                            </p:graphicEl>
                                          </p:spTgt>
                                        </p:tgtEl>
                                      </p:cBhvr>
                                    </p:animEffect>
                                  </p:childTnLst>
                                </p:cTn>
                              </p:par>
                            </p:childTnLst>
                          </p:cTn>
                        </p:par>
                        <p:par>
                          <p:cTn id="140" fill="hold">
                            <p:stCondLst>
                              <p:cond delay="16510"/>
                            </p:stCondLst>
                            <p:childTnLst>
                              <p:par>
                                <p:cTn id="141" presetID="10" presetClass="entr" presetSubtype="0" fill="hold" grpId="0" nodeType="afterEffect">
                                  <p:stCondLst>
                                    <p:cond delay="0"/>
                                  </p:stCondLst>
                                  <p:childTnLst>
                                    <p:set>
                                      <p:cBhvr>
                                        <p:cTn id="142" dur="1" fill="hold">
                                          <p:stCondLst>
                                            <p:cond delay="0"/>
                                          </p:stCondLst>
                                        </p:cTn>
                                        <p:tgtEl>
                                          <p:spTgt spid="6">
                                            <p:graphicEl>
                                              <a:chart seriesIdx="1" categoryIdx="16" bldStep="ptInSeries"/>
                                            </p:graphicEl>
                                          </p:spTgt>
                                        </p:tgtEl>
                                        <p:attrNameLst>
                                          <p:attrName>style.visibility</p:attrName>
                                        </p:attrNameLst>
                                      </p:cBhvr>
                                      <p:to>
                                        <p:strVal val="visible"/>
                                      </p:to>
                                    </p:set>
                                    <p:animEffect transition="in" filter="fade">
                                      <p:cBhvr>
                                        <p:cTn id="143" dur="500"/>
                                        <p:tgtEl>
                                          <p:spTgt spid="6">
                                            <p:graphicEl>
                                              <a:chart seriesIdx="1" categoryIdx="16" bldStep="ptInSeries"/>
                                            </p:graphicEl>
                                          </p:spTgt>
                                        </p:tgtEl>
                                      </p:cBhvr>
                                    </p:animEffect>
                                  </p:childTnLst>
                                </p:cTn>
                              </p:par>
                            </p:childTnLst>
                          </p:cTn>
                        </p:par>
                        <p:par>
                          <p:cTn id="144" fill="hold">
                            <p:stCondLst>
                              <p:cond delay="17010"/>
                            </p:stCondLst>
                            <p:childTnLst>
                              <p:par>
                                <p:cTn id="145" presetID="10" presetClass="entr" presetSubtype="0" fill="hold" grpId="0" nodeType="afterEffect">
                                  <p:stCondLst>
                                    <p:cond delay="0"/>
                                  </p:stCondLst>
                                  <p:childTnLst>
                                    <p:set>
                                      <p:cBhvr>
                                        <p:cTn id="146" dur="1" fill="hold">
                                          <p:stCondLst>
                                            <p:cond delay="0"/>
                                          </p:stCondLst>
                                        </p:cTn>
                                        <p:tgtEl>
                                          <p:spTgt spid="6">
                                            <p:graphicEl>
                                              <a:chart seriesIdx="2" categoryIdx="0" bldStep="ptInSeries"/>
                                            </p:graphicEl>
                                          </p:spTgt>
                                        </p:tgtEl>
                                        <p:attrNameLst>
                                          <p:attrName>style.visibility</p:attrName>
                                        </p:attrNameLst>
                                      </p:cBhvr>
                                      <p:to>
                                        <p:strVal val="visible"/>
                                      </p:to>
                                    </p:set>
                                    <p:animEffect transition="in" filter="fade">
                                      <p:cBhvr>
                                        <p:cTn id="147" dur="500"/>
                                        <p:tgtEl>
                                          <p:spTgt spid="6">
                                            <p:graphicEl>
                                              <a:chart seriesIdx="2" categoryIdx="0" bldStep="ptInSeries"/>
                                            </p:graphicEl>
                                          </p:spTgt>
                                        </p:tgtEl>
                                      </p:cBhvr>
                                    </p:animEffect>
                                  </p:childTnLst>
                                </p:cTn>
                              </p:par>
                            </p:childTnLst>
                          </p:cTn>
                        </p:par>
                        <p:par>
                          <p:cTn id="148" fill="hold">
                            <p:stCondLst>
                              <p:cond delay="17510"/>
                            </p:stCondLst>
                            <p:childTnLst>
                              <p:par>
                                <p:cTn id="149" presetID="10" presetClass="entr" presetSubtype="0" fill="hold" grpId="0" nodeType="afterEffect">
                                  <p:stCondLst>
                                    <p:cond delay="0"/>
                                  </p:stCondLst>
                                  <p:childTnLst>
                                    <p:set>
                                      <p:cBhvr>
                                        <p:cTn id="150" dur="1" fill="hold">
                                          <p:stCondLst>
                                            <p:cond delay="0"/>
                                          </p:stCondLst>
                                        </p:cTn>
                                        <p:tgtEl>
                                          <p:spTgt spid="6">
                                            <p:graphicEl>
                                              <a:chart seriesIdx="2" categoryIdx="1" bldStep="ptInSeries"/>
                                            </p:graphicEl>
                                          </p:spTgt>
                                        </p:tgtEl>
                                        <p:attrNameLst>
                                          <p:attrName>style.visibility</p:attrName>
                                        </p:attrNameLst>
                                      </p:cBhvr>
                                      <p:to>
                                        <p:strVal val="visible"/>
                                      </p:to>
                                    </p:set>
                                    <p:animEffect transition="in" filter="fade">
                                      <p:cBhvr>
                                        <p:cTn id="151" dur="10"/>
                                        <p:tgtEl>
                                          <p:spTgt spid="6">
                                            <p:graphicEl>
                                              <a:chart seriesIdx="2" categoryIdx="1" bldStep="ptInSeries"/>
                                            </p:graphicEl>
                                          </p:spTgt>
                                        </p:tgtEl>
                                      </p:cBhvr>
                                    </p:animEffect>
                                  </p:childTnLst>
                                </p:cTn>
                              </p:par>
                            </p:childTnLst>
                          </p:cTn>
                        </p:par>
                        <p:par>
                          <p:cTn id="152" fill="hold">
                            <p:stCondLst>
                              <p:cond delay="17520"/>
                            </p:stCondLst>
                            <p:childTnLst>
                              <p:par>
                                <p:cTn id="153" presetID="10" presetClass="entr" presetSubtype="0" fill="hold" grpId="0" nodeType="afterEffect">
                                  <p:stCondLst>
                                    <p:cond delay="0"/>
                                  </p:stCondLst>
                                  <p:childTnLst>
                                    <p:set>
                                      <p:cBhvr>
                                        <p:cTn id="154" dur="1" fill="hold">
                                          <p:stCondLst>
                                            <p:cond delay="0"/>
                                          </p:stCondLst>
                                        </p:cTn>
                                        <p:tgtEl>
                                          <p:spTgt spid="6">
                                            <p:graphicEl>
                                              <a:chart seriesIdx="2" categoryIdx="2" bldStep="ptInSeries"/>
                                            </p:graphicEl>
                                          </p:spTgt>
                                        </p:tgtEl>
                                        <p:attrNameLst>
                                          <p:attrName>style.visibility</p:attrName>
                                        </p:attrNameLst>
                                      </p:cBhvr>
                                      <p:to>
                                        <p:strVal val="visible"/>
                                      </p:to>
                                    </p:set>
                                    <p:animEffect transition="in" filter="fade">
                                      <p:cBhvr>
                                        <p:cTn id="155" dur="500"/>
                                        <p:tgtEl>
                                          <p:spTgt spid="6">
                                            <p:graphicEl>
                                              <a:chart seriesIdx="2" categoryIdx="2" bldStep="ptInSeries"/>
                                            </p:graphicEl>
                                          </p:spTgt>
                                        </p:tgtEl>
                                      </p:cBhvr>
                                    </p:animEffect>
                                  </p:childTnLst>
                                </p:cTn>
                              </p:par>
                            </p:childTnLst>
                          </p:cTn>
                        </p:par>
                        <p:par>
                          <p:cTn id="156" fill="hold">
                            <p:stCondLst>
                              <p:cond delay="18020"/>
                            </p:stCondLst>
                            <p:childTnLst>
                              <p:par>
                                <p:cTn id="157" presetID="10" presetClass="entr" presetSubtype="0" fill="hold" grpId="0" nodeType="afterEffect">
                                  <p:stCondLst>
                                    <p:cond delay="0"/>
                                  </p:stCondLst>
                                  <p:childTnLst>
                                    <p:set>
                                      <p:cBhvr>
                                        <p:cTn id="158" dur="1" fill="hold">
                                          <p:stCondLst>
                                            <p:cond delay="0"/>
                                          </p:stCondLst>
                                        </p:cTn>
                                        <p:tgtEl>
                                          <p:spTgt spid="6">
                                            <p:graphicEl>
                                              <a:chart seriesIdx="2" categoryIdx="3" bldStep="ptInSeries"/>
                                            </p:graphicEl>
                                          </p:spTgt>
                                        </p:tgtEl>
                                        <p:attrNameLst>
                                          <p:attrName>style.visibility</p:attrName>
                                        </p:attrNameLst>
                                      </p:cBhvr>
                                      <p:to>
                                        <p:strVal val="visible"/>
                                      </p:to>
                                    </p:set>
                                    <p:animEffect transition="in" filter="fade">
                                      <p:cBhvr>
                                        <p:cTn id="159" dur="10"/>
                                        <p:tgtEl>
                                          <p:spTgt spid="6">
                                            <p:graphicEl>
                                              <a:chart seriesIdx="2" categoryIdx="3" bldStep="ptInSeries"/>
                                            </p:graphicEl>
                                          </p:spTgt>
                                        </p:tgtEl>
                                      </p:cBhvr>
                                    </p:animEffect>
                                  </p:childTnLst>
                                </p:cTn>
                              </p:par>
                            </p:childTnLst>
                          </p:cTn>
                        </p:par>
                        <p:par>
                          <p:cTn id="160" fill="hold">
                            <p:stCondLst>
                              <p:cond delay="18030"/>
                            </p:stCondLst>
                            <p:childTnLst>
                              <p:par>
                                <p:cTn id="161" presetID="10" presetClass="entr" presetSubtype="0" fill="hold" grpId="0" nodeType="afterEffect">
                                  <p:stCondLst>
                                    <p:cond delay="0"/>
                                  </p:stCondLst>
                                  <p:childTnLst>
                                    <p:set>
                                      <p:cBhvr>
                                        <p:cTn id="162" dur="1" fill="hold">
                                          <p:stCondLst>
                                            <p:cond delay="0"/>
                                          </p:stCondLst>
                                        </p:cTn>
                                        <p:tgtEl>
                                          <p:spTgt spid="6">
                                            <p:graphicEl>
                                              <a:chart seriesIdx="2" categoryIdx="4" bldStep="ptInSeries"/>
                                            </p:graphicEl>
                                          </p:spTgt>
                                        </p:tgtEl>
                                        <p:attrNameLst>
                                          <p:attrName>style.visibility</p:attrName>
                                        </p:attrNameLst>
                                      </p:cBhvr>
                                      <p:to>
                                        <p:strVal val="visible"/>
                                      </p:to>
                                    </p:set>
                                    <p:animEffect transition="in" filter="fade">
                                      <p:cBhvr>
                                        <p:cTn id="163" dur="500"/>
                                        <p:tgtEl>
                                          <p:spTgt spid="6">
                                            <p:graphicEl>
                                              <a:chart seriesIdx="2" categoryIdx="4" bldStep="ptInSeries"/>
                                            </p:graphicEl>
                                          </p:spTgt>
                                        </p:tgtEl>
                                      </p:cBhvr>
                                    </p:animEffect>
                                  </p:childTnLst>
                                </p:cTn>
                              </p:par>
                            </p:childTnLst>
                          </p:cTn>
                        </p:par>
                        <p:par>
                          <p:cTn id="164" fill="hold">
                            <p:stCondLst>
                              <p:cond delay="18530"/>
                            </p:stCondLst>
                            <p:childTnLst>
                              <p:par>
                                <p:cTn id="165" presetID="10" presetClass="entr" presetSubtype="0" fill="hold" grpId="0" nodeType="afterEffect">
                                  <p:stCondLst>
                                    <p:cond delay="0"/>
                                  </p:stCondLst>
                                  <p:childTnLst>
                                    <p:set>
                                      <p:cBhvr>
                                        <p:cTn id="166" dur="1" fill="hold">
                                          <p:stCondLst>
                                            <p:cond delay="0"/>
                                          </p:stCondLst>
                                        </p:cTn>
                                        <p:tgtEl>
                                          <p:spTgt spid="6">
                                            <p:graphicEl>
                                              <a:chart seriesIdx="2" categoryIdx="5" bldStep="ptInSeries"/>
                                            </p:graphicEl>
                                          </p:spTgt>
                                        </p:tgtEl>
                                        <p:attrNameLst>
                                          <p:attrName>style.visibility</p:attrName>
                                        </p:attrNameLst>
                                      </p:cBhvr>
                                      <p:to>
                                        <p:strVal val="visible"/>
                                      </p:to>
                                    </p:set>
                                    <p:animEffect transition="in" filter="fade">
                                      <p:cBhvr>
                                        <p:cTn id="167" dur="10"/>
                                        <p:tgtEl>
                                          <p:spTgt spid="6">
                                            <p:graphicEl>
                                              <a:chart seriesIdx="2" categoryIdx="5" bldStep="ptInSeries"/>
                                            </p:graphicEl>
                                          </p:spTgt>
                                        </p:tgtEl>
                                      </p:cBhvr>
                                    </p:animEffect>
                                  </p:childTnLst>
                                </p:cTn>
                              </p:par>
                            </p:childTnLst>
                          </p:cTn>
                        </p:par>
                        <p:par>
                          <p:cTn id="168" fill="hold">
                            <p:stCondLst>
                              <p:cond delay="18540"/>
                            </p:stCondLst>
                            <p:childTnLst>
                              <p:par>
                                <p:cTn id="169" presetID="10" presetClass="entr" presetSubtype="0" fill="hold" grpId="0" nodeType="afterEffect">
                                  <p:stCondLst>
                                    <p:cond delay="0"/>
                                  </p:stCondLst>
                                  <p:childTnLst>
                                    <p:set>
                                      <p:cBhvr>
                                        <p:cTn id="170" dur="1" fill="hold">
                                          <p:stCondLst>
                                            <p:cond delay="0"/>
                                          </p:stCondLst>
                                        </p:cTn>
                                        <p:tgtEl>
                                          <p:spTgt spid="6">
                                            <p:graphicEl>
                                              <a:chart seriesIdx="2" categoryIdx="6" bldStep="ptInSeries"/>
                                            </p:graphicEl>
                                          </p:spTgt>
                                        </p:tgtEl>
                                        <p:attrNameLst>
                                          <p:attrName>style.visibility</p:attrName>
                                        </p:attrNameLst>
                                      </p:cBhvr>
                                      <p:to>
                                        <p:strVal val="visible"/>
                                      </p:to>
                                    </p:set>
                                    <p:animEffect transition="in" filter="fade">
                                      <p:cBhvr>
                                        <p:cTn id="171" dur="10"/>
                                        <p:tgtEl>
                                          <p:spTgt spid="6">
                                            <p:graphicEl>
                                              <a:chart seriesIdx="2" categoryIdx="6" bldStep="ptInSeries"/>
                                            </p:graphicEl>
                                          </p:spTgt>
                                        </p:tgtEl>
                                      </p:cBhvr>
                                    </p:animEffect>
                                  </p:childTnLst>
                                </p:cTn>
                              </p:par>
                            </p:childTnLst>
                          </p:cTn>
                        </p:par>
                        <p:par>
                          <p:cTn id="172" fill="hold">
                            <p:stCondLst>
                              <p:cond delay="18550"/>
                            </p:stCondLst>
                            <p:childTnLst>
                              <p:par>
                                <p:cTn id="173" presetID="10" presetClass="entr" presetSubtype="0" fill="hold" grpId="0" nodeType="afterEffect">
                                  <p:stCondLst>
                                    <p:cond delay="0"/>
                                  </p:stCondLst>
                                  <p:childTnLst>
                                    <p:set>
                                      <p:cBhvr>
                                        <p:cTn id="174" dur="1" fill="hold">
                                          <p:stCondLst>
                                            <p:cond delay="0"/>
                                          </p:stCondLst>
                                        </p:cTn>
                                        <p:tgtEl>
                                          <p:spTgt spid="6">
                                            <p:graphicEl>
                                              <a:chart seriesIdx="2" categoryIdx="7" bldStep="ptInSeries"/>
                                            </p:graphicEl>
                                          </p:spTgt>
                                        </p:tgtEl>
                                        <p:attrNameLst>
                                          <p:attrName>style.visibility</p:attrName>
                                        </p:attrNameLst>
                                      </p:cBhvr>
                                      <p:to>
                                        <p:strVal val="visible"/>
                                      </p:to>
                                    </p:set>
                                    <p:animEffect transition="in" filter="fade">
                                      <p:cBhvr>
                                        <p:cTn id="175" dur="10"/>
                                        <p:tgtEl>
                                          <p:spTgt spid="6">
                                            <p:graphicEl>
                                              <a:chart seriesIdx="2" categoryIdx="7" bldStep="ptInSeries"/>
                                            </p:graphicEl>
                                          </p:spTgt>
                                        </p:tgtEl>
                                      </p:cBhvr>
                                    </p:animEffect>
                                  </p:childTnLst>
                                </p:cTn>
                              </p:par>
                            </p:childTnLst>
                          </p:cTn>
                        </p:par>
                        <p:par>
                          <p:cTn id="176" fill="hold">
                            <p:stCondLst>
                              <p:cond delay="18560"/>
                            </p:stCondLst>
                            <p:childTnLst>
                              <p:par>
                                <p:cTn id="177" presetID="10" presetClass="entr" presetSubtype="0" fill="hold" grpId="0" nodeType="afterEffect">
                                  <p:stCondLst>
                                    <p:cond delay="0"/>
                                  </p:stCondLst>
                                  <p:childTnLst>
                                    <p:set>
                                      <p:cBhvr>
                                        <p:cTn id="178" dur="1" fill="hold">
                                          <p:stCondLst>
                                            <p:cond delay="0"/>
                                          </p:stCondLst>
                                        </p:cTn>
                                        <p:tgtEl>
                                          <p:spTgt spid="6">
                                            <p:graphicEl>
                                              <a:chart seriesIdx="2" categoryIdx="8" bldStep="ptInSeries"/>
                                            </p:graphicEl>
                                          </p:spTgt>
                                        </p:tgtEl>
                                        <p:attrNameLst>
                                          <p:attrName>style.visibility</p:attrName>
                                        </p:attrNameLst>
                                      </p:cBhvr>
                                      <p:to>
                                        <p:strVal val="visible"/>
                                      </p:to>
                                    </p:set>
                                    <p:animEffect transition="in" filter="fade">
                                      <p:cBhvr>
                                        <p:cTn id="179" dur="10"/>
                                        <p:tgtEl>
                                          <p:spTgt spid="6">
                                            <p:graphicEl>
                                              <a:chart seriesIdx="2" categoryIdx="8" bldStep="ptInSeries"/>
                                            </p:graphicEl>
                                          </p:spTgt>
                                        </p:tgtEl>
                                      </p:cBhvr>
                                    </p:animEffect>
                                  </p:childTnLst>
                                </p:cTn>
                              </p:par>
                            </p:childTnLst>
                          </p:cTn>
                        </p:par>
                        <p:par>
                          <p:cTn id="180" fill="hold">
                            <p:stCondLst>
                              <p:cond delay="18570"/>
                            </p:stCondLst>
                            <p:childTnLst>
                              <p:par>
                                <p:cTn id="181" presetID="10" presetClass="entr" presetSubtype="0" fill="hold" grpId="0" nodeType="afterEffect">
                                  <p:stCondLst>
                                    <p:cond delay="0"/>
                                  </p:stCondLst>
                                  <p:childTnLst>
                                    <p:set>
                                      <p:cBhvr>
                                        <p:cTn id="182" dur="1" fill="hold">
                                          <p:stCondLst>
                                            <p:cond delay="0"/>
                                          </p:stCondLst>
                                        </p:cTn>
                                        <p:tgtEl>
                                          <p:spTgt spid="6">
                                            <p:graphicEl>
                                              <a:chart seriesIdx="2" categoryIdx="9" bldStep="ptInSeries"/>
                                            </p:graphicEl>
                                          </p:spTgt>
                                        </p:tgtEl>
                                        <p:attrNameLst>
                                          <p:attrName>style.visibility</p:attrName>
                                        </p:attrNameLst>
                                      </p:cBhvr>
                                      <p:to>
                                        <p:strVal val="visible"/>
                                      </p:to>
                                    </p:set>
                                    <p:animEffect transition="in" filter="fade">
                                      <p:cBhvr>
                                        <p:cTn id="183" dur="10"/>
                                        <p:tgtEl>
                                          <p:spTgt spid="6">
                                            <p:graphicEl>
                                              <a:chart seriesIdx="2" categoryIdx="9" bldStep="ptInSeries"/>
                                            </p:graphicEl>
                                          </p:spTgt>
                                        </p:tgtEl>
                                      </p:cBhvr>
                                    </p:animEffect>
                                  </p:childTnLst>
                                </p:cTn>
                              </p:par>
                            </p:childTnLst>
                          </p:cTn>
                        </p:par>
                        <p:par>
                          <p:cTn id="184" fill="hold">
                            <p:stCondLst>
                              <p:cond delay="18580"/>
                            </p:stCondLst>
                            <p:childTnLst>
                              <p:par>
                                <p:cTn id="185" presetID="10" presetClass="entr" presetSubtype="0" fill="hold" grpId="0" nodeType="afterEffect">
                                  <p:stCondLst>
                                    <p:cond delay="0"/>
                                  </p:stCondLst>
                                  <p:childTnLst>
                                    <p:set>
                                      <p:cBhvr>
                                        <p:cTn id="186" dur="1" fill="hold">
                                          <p:stCondLst>
                                            <p:cond delay="0"/>
                                          </p:stCondLst>
                                        </p:cTn>
                                        <p:tgtEl>
                                          <p:spTgt spid="6">
                                            <p:graphicEl>
                                              <a:chart seriesIdx="2" categoryIdx="10" bldStep="ptInSeries"/>
                                            </p:graphicEl>
                                          </p:spTgt>
                                        </p:tgtEl>
                                        <p:attrNameLst>
                                          <p:attrName>style.visibility</p:attrName>
                                        </p:attrNameLst>
                                      </p:cBhvr>
                                      <p:to>
                                        <p:strVal val="visible"/>
                                      </p:to>
                                    </p:set>
                                    <p:animEffect transition="in" filter="fade">
                                      <p:cBhvr>
                                        <p:cTn id="187" dur="10"/>
                                        <p:tgtEl>
                                          <p:spTgt spid="6">
                                            <p:graphicEl>
                                              <a:chart seriesIdx="2" categoryIdx="10" bldStep="ptInSeries"/>
                                            </p:graphicEl>
                                          </p:spTgt>
                                        </p:tgtEl>
                                      </p:cBhvr>
                                    </p:animEffect>
                                  </p:childTnLst>
                                </p:cTn>
                              </p:par>
                            </p:childTnLst>
                          </p:cTn>
                        </p:par>
                        <p:par>
                          <p:cTn id="188" fill="hold">
                            <p:stCondLst>
                              <p:cond delay="18590"/>
                            </p:stCondLst>
                            <p:childTnLst>
                              <p:par>
                                <p:cTn id="189" presetID="10" presetClass="entr" presetSubtype="0" fill="hold" grpId="0" nodeType="afterEffect">
                                  <p:stCondLst>
                                    <p:cond delay="0"/>
                                  </p:stCondLst>
                                  <p:childTnLst>
                                    <p:set>
                                      <p:cBhvr>
                                        <p:cTn id="190" dur="1" fill="hold">
                                          <p:stCondLst>
                                            <p:cond delay="0"/>
                                          </p:stCondLst>
                                        </p:cTn>
                                        <p:tgtEl>
                                          <p:spTgt spid="6">
                                            <p:graphicEl>
                                              <a:chart seriesIdx="2" categoryIdx="11" bldStep="ptInSeries"/>
                                            </p:graphicEl>
                                          </p:spTgt>
                                        </p:tgtEl>
                                        <p:attrNameLst>
                                          <p:attrName>style.visibility</p:attrName>
                                        </p:attrNameLst>
                                      </p:cBhvr>
                                      <p:to>
                                        <p:strVal val="visible"/>
                                      </p:to>
                                    </p:set>
                                    <p:animEffect transition="in" filter="fade">
                                      <p:cBhvr>
                                        <p:cTn id="191" dur="500"/>
                                        <p:tgtEl>
                                          <p:spTgt spid="6">
                                            <p:graphicEl>
                                              <a:chart seriesIdx="2" categoryIdx="11" bldStep="ptInSeries"/>
                                            </p:graphicEl>
                                          </p:spTgt>
                                        </p:tgtEl>
                                      </p:cBhvr>
                                    </p:animEffect>
                                  </p:childTnLst>
                                </p:cTn>
                              </p:par>
                            </p:childTnLst>
                          </p:cTn>
                        </p:par>
                        <p:par>
                          <p:cTn id="192" fill="hold">
                            <p:stCondLst>
                              <p:cond delay="19090"/>
                            </p:stCondLst>
                            <p:childTnLst>
                              <p:par>
                                <p:cTn id="193" presetID="10" presetClass="entr" presetSubtype="0" fill="hold" grpId="0" nodeType="afterEffect">
                                  <p:stCondLst>
                                    <p:cond delay="0"/>
                                  </p:stCondLst>
                                  <p:childTnLst>
                                    <p:set>
                                      <p:cBhvr>
                                        <p:cTn id="194" dur="1" fill="hold">
                                          <p:stCondLst>
                                            <p:cond delay="0"/>
                                          </p:stCondLst>
                                        </p:cTn>
                                        <p:tgtEl>
                                          <p:spTgt spid="6">
                                            <p:graphicEl>
                                              <a:chart seriesIdx="2" categoryIdx="12" bldStep="ptInSeries"/>
                                            </p:graphicEl>
                                          </p:spTgt>
                                        </p:tgtEl>
                                        <p:attrNameLst>
                                          <p:attrName>style.visibility</p:attrName>
                                        </p:attrNameLst>
                                      </p:cBhvr>
                                      <p:to>
                                        <p:strVal val="visible"/>
                                      </p:to>
                                    </p:set>
                                    <p:animEffect transition="in" filter="fade">
                                      <p:cBhvr>
                                        <p:cTn id="195" dur="10"/>
                                        <p:tgtEl>
                                          <p:spTgt spid="6">
                                            <p:graphicEl>
                                              <a:chart seriesIdx="2" categoryIdx="12" bldStep="ptInSeries"/>
                                            </p:graphicEl>
                                          </p:spTgt>
                                        </p:tgtEl>
                                      </p:cBhvr>
                                    </p:animEffect>
                                  </p:childTnLst>
                                </p:cTn>
                              </p:par>
                            </p:childTnLst>
                          </p:cTn>
                        </p:par>
                        <p:par>
                          <p:cTn id="196" fill="hold">
                            <p:stCondLst>
                              <p:cond delay="19100"/>
                            </p:stCondLst>
                            <p:childTnLst>
                              <p:par>
                                <p:cTn id="197" presetID="10" presetClass="entr" presetSubtype="0" fill="hold" grpId="0" nodeType="afterEffect">
                                  <p:stCondLst>
                                    <p:cond delay="0"/>
                                  </p:stCondLst>
                                  <p:childTnLst>
                                    <p:set>
                                      <p:cBhvr>
                                        <p:cTn id="198" dur="1" fill="hold">
                                          <p:stCondLst>
                                            <p:cond delay="0"/>
                                          </p:stCondLst>
                                        </p:cTn>
                                        <p:tgtEl>
                                          <p:spTgt spid="6">
                                            <p:graphicEl>
                                              <a:chart seriesIdx="2" categoryIdx="13" bldStep="ptInSeries"/>
                                            </p:graphicEl>
                                          </p:spTgt>
                                        </p:tgtEl>
                                        <p:attrNameLst>
                                          <p:attrName>style.visibility</p:attrName>
                                        </p:attrNameLst>
                                      </p:cBhvr>
                                      <p:to>
                                        <p:strVal val="visible"/>
                                      </p:to>
                                    </p:set>
                                    <p:animEffect transition="in" filter="fade">
                                      <p:cBhvr>
                                        <p:cTn id="199" dur="10"/>
                                        <p:tgtEl>
                                          <p:spTgt spid="6">
                                            <p:graphicEl>
                                              <a:chart seriesIdx="2" categoryIdx="13" bldStep="ptInSeries"/>
                                            </p:graphicEl>
                                          </p:spTgt>
                                        </p:tgtEl>
                                      </p:cBhvr>
                                    </p:animEffect>
                                  </p:childTnLst>
                                </p:cTn>
                              </p:par>
                            </p:childTnLst>
                          </p:cTn>
                        </p:par>
                        <p:par>
                          <p:cTn id="200" fill="hold">
                            <p:stCondLst>
                              <p:cond delay="19110"/>
                            </p:stCondLst>
                            <p:childTnLst>
                              <p:par>
                                <p:cTn id="201" presetID="10" presetClass="entr" presetSubtype="0" fill="hold" grpId="0" nodeType="afterEffect">
                                  <p:stCondLst>
                                    <p:cond delay="0"/>
                                  </p:stCondLst>
                                  <p:childTnLst>
                                    <p:set>
                                      <p:cBhvr>
                                        <p:cTn id="202" dur="1" fill="hold">
                                          <p:stCondLst>
                                            <p:cond delay="0"/>
                                          </p:stCondLst>
                                        </p:cTn>
                                        <p:tgtEl>
                                          <p:spTgt spid="6">
                                            <p:graphicEl>
                                              <a:chart seriesIdx="2" categoryIdx="14" bldStep="ptInSeries"/>
                                            </p:graphicEl>
                                          </p:spTgt>
                                        </p:tgtEl>
                                        <p:attrNameLst>
                                          <p:attrName>style.visibility</p:attrName>
                                        </p:attrNameLst>
                                      </p:cBhvr>
                                      <p:to>
                                        <p:strVal val="visible"/>
                                      </p:to>
                                    </p:set>
                                    <p:animEffect transition="in" filter="fade">
                                      <p:cBhvr>
                                        <p:cTn id="203" dur="10"/>
                                        <p:tgtEl>
                                          <p:spTgt spid="6">
                                            <p:graphicEl>
                                              <a:chart seriesIdx="2" categoryIdx="14" bldStep="ptInSeries"/>
                                            </p:graphicEl>
                                          </p:spTgt>
                                        </p:tgtEl>
                                      </p:cBhvr>
                                    </p:animEffect>
                                  </p:childTnLst>
                                </p:cTn>
                              </p:par>
                            </p:childTnLst>
                          </p:cTn>
                        </p:par>
                        <p:par>
                          <p:cTn id="204" fill="hold">
                            <p:stCondLst>
                              <p:cond delay="19120"/>
                            </p:stCondLst>
                            <p:childTnLst>
                              <p:par>
                                <p:cTn id="205" presetID="10" presetClass="entr" presetSubtype="0" fill="hold" grpId="0" nodeType="afterEffect">
                                  <p:stCondLst>
                                    <p:cond delay="0"/>
                                  </p:stCondLst>
                                  <p:childTnLst>
                                    <p:set>
                                      <p:cBhvr>
                                        <p:cTn id="206" dur="1" fill="hold">
                                          <p:stCondLst>
                                            <p:cond delay="0"/>
                                          </p:stCondLst>
                                        </p:cTn>
                                        <p:tgtEl>
                                          <p:spTgt spid="6">
                                            <p:graphicEl>
                                              <a:chart seriesIdx="2" categoryIdx="15" bldStep="ptInSeries"/>
                                            </p:graphicEl>
                                          </p:spTgt>
                                        </p:tgtEl>
                                        <p:attrNameLst>
                                          <p:attrName>style.visibility</p:attrName>
                                        </p:attrNameLst>
                                      </p:cBhvr>
                                      <p:to>
                                        <p:strVal val="visible"/>
                                      </p:to>
                                    </p:set>
                                    <p:animEffect transition="in" filter="fade">
                                      <p:cBhvr>
                                        <p:cTn id="207" dur="10"/>
                                        <p:tgtEl>
                                          <p:spTgt spid="6">
                                            <p:graphicEl>
                                              <a:chart seriesIdx="2" categoryIdx="15" bldStep="ptInSeries"/>
                                            </p:graphicEl>
                                          </p:spTgt>
                                        </p:tgtEl>
                                      </p:cBhvr>
                                    </p:animEffect>
                                  </p:childTnLst>
                                </p:cTn>
                              </p:par>
                            </p:childTnLst>
                          </p:cTn>
                        </p:par>
                        <p:par>
                          <p:cTn id="208" fill="hold">
                            <p:stCondLst>
                              <p:cond delay="19130"/>
                            </p:stCondLst>
                            <p:childTnLst>
                              <p:par>
                                <p:cTn id="209" presetID="10" presetClass="entr" presetSubtype="0" fill="hold" grpId="0" nodeType="afterEffect">
                                  <p:stCondLst>
                                    <p:cond delay="0"/>
                                  </p:stCondLst>
                                  <p:childTnLst>
                                    <p:set>
                                      <p:cBhvr>
                                        <p:cTn id="210" dur="1" fill="hold">
                                          <p:stCondLst>
                                            <p:cond delay="0"/>
                                          </p:stCondLst>
                                        </p:cTn>
                                        <p:tgtEl>
                                          <p:spTgt spid="6">
                                            <p:graphicEl>
                                              <a:chart seriesIdx="2" categoryIdx="16" bldStep="ptInSeries"/>
                                            </p:graphicEl>
                                          </p:spTgt>
                                        </p:tgtEl>
                                        <p:attrNameLst>
                                          <p:attrName>style.visibility</p:attrName>
                                        </p:attrNameLst>
                                      </p:cBhvr>
                                      <p:to>
                                        <p:strVal val="visible"/>
                                      </p:to>
                                    </p:set>
                                    <p:animEffect transition="in" filter="fade">
                                      <p:cBhvr>
                                        <p:cTn id="211" dur="500"/>
                                        <p:tgtEl>
                                          <p:spTgt spid="6">
                                            <p:graphicEl>
                                              <a:chart seriesIdx="2" categoryIdx="16" bldStep="ptInSeries"/>
                                            </p:graphicEl>
                                          </p:spTgt>
                                        </p:tgtEl>
                                      </p:cBhvr>
                                    </p:animEffect>
                                  </p:childTnLst>
                                </p:cTn>
                              </p:par>
                            </p:childTnLst>
                          </p:cTn>
                        </p:par>
                        <p:par>
                          <p:cTn id="212" fill="hold">
                            <p:stCondLst>
                              <p:cond delay="19630"/>
                            </p:stCondLst>
                            <p:childTnLst>
                              <p:par>
                                <p:cTn id="213" presetID="10" presetClass="entr" presetSubtype="0" fill="hold" grpId="0" nodeType="afterEffect">
                                  <p:stCondLst>
                                    <p:cond delay="0"/>
                                  </p:stCondLst>
                                  <p:childTnLst>
                                    <p:set>
                                      <p:cBhvr>
                                        <p:cTn id="214" dur="1" fill="hold">
                                          <p:stCondLst>
                                            <p:cond delay="0"/>
                                          </p:stCondLst>
                                        </p:cTn>
                                        <p:tgtEl>
                                          <p:spTgt spid="6">
                                            <p:graphicEl>
                                              <a:chart seriesIdx="3" categoryIdx="0" bldStep="ptInSeries"/>
                                            </p:graphicEl>
                                          </p:spTgt>
                                        </p:tgtEl>
                                        <p:attrNameLst>
                                          <p:attrName>style.visibility</p:attrName>
                                        </p:attrNameLst>
                                      </p:cBhvr>
                                      <p:to>
                                        <p:strVal val="visible"/>
                                      </p:to>
                                    </p:set>
                                    <p:animEffect transition="in" filter="fade">
                                      <p:cBhvr>
                                        <p:cTn id="215" dur="500"/>
                                        <p:tgtEl>
                                          <p:spTgt spid="6">
                                            <p:graphicEl>
                                              <a:chart seriesIdx="3" categoryIdx="0" bldStep="ptInSeries"/>
                                            </p:graphicEl>
                                          </p:spTgt>
                                        </p:tgtEl>
                                      </p:cBhvr>
                                    </p:animEffect>
                                  </p:childTnLst>
                                </p:cTn>
                              </p:par>
                            </p:childTnLst>
                          </p:cTn>
                        </p:par>
                        <p:par>
                          <p:cTn id="216" fill="hold">
                            <p:stCondLst>
                              <p:cond delay="20130"/>
                            </p:stCondLst>
                            <p:childTnLst>
                              <p:par>
                                <p:cTn id="217" presetID="10" presetClass="entr" presetSubtype="0" fill="hold" grpId="0" nodeType="afterEffect">
                                  <p:stCondLst>
                                    <p:cond delay="0"/>
                                  </p:stCondLst>
                                  <p:childTnLst>
                                    <p:set>
                                      <p:cBhvr>
                                        <p:cTn id="218" dur="1" fill="hold">
                                          <p:stCondLst>
                                            <p:cond delay="0"/>
                                          </p:stCondLst>
                                        </p:cTn>
                                        <p:tgtEl>
                                          <p:spTgt spid="6">
                                            <p:graphicEl>
                                              <a:chart seriesIdx="3" categoryIdx="1" bldStep="ptInSeries"/>
                                            </p:graphicEl>
                                          </p:spTgt>
                                        </p:tgtEl>
                                        <p:attrNameLst>
                                          <p:attrName>style.visibility</p:attrName>
                                        </p:attrNameLst>
                                      </p:cBhvr>
                                      <p:to>
                                        <p:strVal val="visible"/>
                                      </p:to>
                                    </p:set>
                                    <p:animEffect transition="in" filter="fade">
                                      <p:cBhvr>
                                        <p:cTn id="219" dur="500"/>
                                        <p:tgtEl>
                                          <p:spTgt spid="6">
                                            <p:graphicEl>
                                              <a:chart seriesIdx="3" categoryIdx="1" bldStep="ptInSeries"/>
                                            </p:graphicEl>
                                          </p:spTgt>
                                        </p:tgtEl>
                                      </p:cBhvr>
                                    </p:animEffect>
                                  </p:childTnLst>
                                </p:cTn>
                              </p:par>
                            </p:childTnLst>
                          </p:cTn>
                        </p:par>
                        <p:par>
                          <p:cTn id="220" fill="hold">
                            <p:stCondLst>
                              <p:cond delay="20630"/>
                            </p:stCondLst>
                            <p:childTnLst>
                              <p:par>
                                <p:cTn id="221" presetID="10" presetClass="entr" presetSubtype="0" fill="hold" grpId="0" nodeType="afterEffect">
                                  <p:stCondLst>
                                    <p:cond delay="0"/>
                                  </p:stCondLst>
                                  <p:childTnLst>
                                    <p:set>
                                      <p:cBhvr>
                                        <p:cTn id="222" dur="1" fill="hold">
                                          <p:stCondLst>
                                            <p:cond delay="0"/>
                                          </p:stCondLst>
                                        </p:cTn>
                                        <p:tgtEl>
                                          <p:spTgt spid="6">
                                            <p:graphicEl>
                                              <a:chart seriesIdx="3" categoryIdx="2" bldStep="ptInSeries"/>
                                            </p:graphicEl>
                                          </p:spTgt>
                                        </p:tgtEl>
                                        <p:attrNameLst>
                                          <p:attrName>style.visibility</p:attrName>
                                        </p:attrNameLst>
                                      </p:cBhvr>
                                      <p:to>
                                        <p:strVal val="visible"/>
                                      </p:to>
                                    </p:set>
                                    <p:animEffect transition="in" filter="fade">
                                      <p:cBhvr>
                                        <p:cTn id="223" dur="500"/>
                                        <p:tgtEl>
                                          <p:spTgt spid="6">
                                            <p:graphicEl>
                                              <a:chart seriesIdx="3" categoryIdx="2" bldStep="ptInSeries"/>
                                            </p:graphicEl>
                                          </p:spTgt>
                                        </p:tgtEl>
                                      </p:cBhvr>
                                    </p:animEffect>
                                  </p:childTnLst>
                                </p:cTn>
                              </p:par>
                            </p:childTnLst>
                          </p:cTn>
                        </p:par>
                        <p:par>
                          <p:cTn id="224" fill="hold">
                            <p:stCondLst>
                              <p:cond delay="21130"/>
                            </p:stCondLst>
                            <p:childTnLst>
                              <p:par>
                                <p:cTn id="225" presetID="10" presetClass="entr" presetSubtype="0" fill="hold" grpId="0" nodeType="afterEffect">
                                  <p:stCondLst>
                                    <p:cond delay="0"/>
                                  </p:stCondLst>
                                  <p:childTnLst>
                                    <p:set>
                                      <p:cBhvr>
                                        <p:cTn id="226" dur="1" fill="hold">
                                          <p:stCondLst>
                                            <p:cond delay="0"/>
                                          </p:stCondLst>
                                        </p:cTn>
                                        <p:tgtEl>
                                          <p:spTgt spid="6">
                                            <p:graphicEl>
                                              <a:chart seriesIdx="3" categoryIdx="3" bldStep="ptInSeries"/>
                                            </p:graphicEl>
                                          </p:spTgt>
                                        </p:tgtEl>
                                        <p:attrNameLst>
                                          <p:attrName>style.visibility</p:attrName>
                                        </p:attrNameLst>
                                      </p:cBhvr>
                                      <p:to>
                                        <p:strVal val="visible"/>
                                      </p:to>
                                    </p:set>
                                    <p:animEffect transition="in" filter="fade">
                                      <p:cBhvr>
                                        <p:cTn id="227" dur="500"/>
                                        <p:tgtEl>
                                          <p:spTgt spid="6">
                                            <p:graphicEl>
                                              <a:chart seriesIdx="3" categoryIdx="3" bldStep="ptInSeries"/>
                                            </p:graphicEl>
                                          </p:spTgt>
                                        </p:tgtEl>
                                      </p:cBhvr>
                                    </p:animEffect>
                                  </p:childTnLst>
                                </p:cTn>
                              </p:par>
                            </p:childTnLst>
                          </p:cTn>
                        </p:par>
                        <p:par>
                          <p:cTn id="228" fill="hold">
                            <p:stCondLst>
                              <p:cond delay="21630"/>
                            </p:stCondLst>
                            <p:childTnLst>
                              <p:par>
                                <p:cTn id="229" presetID="10" presetClass="entr" presetSubtype="0" fill="hold" grpId="0" nodeType="afterEffect">
                                  <p:stCondLst>
                                    <p:cond delay="0"/>
                                  </p:stCondLst>
                                  <p:childTnLst>
                                    <p:set>
                                      <p:cBhvr>
                                        <p:cTn id="230" dur="1" fill="hold">
                                          <p:stCondLst>
                                            <p:cond delay="0"/>
                                          </p:stCondLst>
                                        </p:cTn>
                                        <p:tgtEl>
                                          <p:spTgt spid="6">
                                            <p:graphicEl>
                                              <a:chart seriesIdx="3" categoryIdx="4" bldStep="ptInSeries"/>
                                            </p:graphicEl>
                                          </p:spTgt>
                                        </p:tgtEl>
                                        <p:attrNameLst>
                                          <p:attrName>style.visibility</p:attrName>
                                        </p:attrNameLst>
                                      </p:cBhvr>
                                      <p:to>
                                        <p:strVal val="visible"/>
                                      </p:to>
                                    </p:set>
                                    <p:animEffect transition="in" filter="fade">
                                      <p:cBhvr>
                                        <p:cTn id="231" dur="500"/>
                                        <p:tgtEl>
                                          <p:spTgt spid="6">
                                            <p:graphicEl>
                                              <a:chart seriesIdx="3" categoryIdx="4" bldStep="ptInSeries"/>
                                            </p:graphicEl>
                                          </p:spTgt>
                                        </p:tgtEl>
                                      </p:cBhvr>
                                    </p:animEffect>
                                  </p:childTnLst>
                                </p:cTn>
                              </p:par>
                            </p:childTnLst>
                          </p:cTn>
                        </p:par>
                        <p:par>
                          <p:cTn id="232" fill="hold">
                            <p:stCondLst>
                              <p:cond delay="22130"/>
                            </p:stCondLst>
                            <p:childTnLst>
                              <p:par>
                                <p:cTn id="233" presetID="10" presetClass="entr" presetSubtype="0" fill="hold" grpId="0" nodeType="afterEffect">
                                  <p:stCondLst>
                                    <p:cond delay="0"/>
                                  </p:stCondLst>
                                  <p:childTnLst>
                                    <p:set>
                                      <p:cBhvr>
                                        <p:cTn id="234" dur="1" fill="hold">
                                          <p:stCondLst>
                                            <p:cond delay="0"/>
                                          </p:stCondLst>
                                        </p:cTn>
                                        <p:tgtEl>
                                          <p:spTgt spid="6">
                                            <p:graphicEl>
                                              <a:chart seriesIdx="3" categoryIdx="5" bldStep="ptInSeries"/>
                                            </p:graphicEl>
                                          </p:spTgt>
                                        </p:tgtEl>
                                        <p:attrNameLst>
                                          <p:attrName>style.visibility</p:attrName>
                                        </p:attrNameLst>
                                      </p:cBhvr>
                                      <p:to>
                                        <p:strVal val="visible"/>
                                      </p:to>
                                    </p:set>
                                    <p:animEffect transition="in" filter="fade">
                                      <p:cBhvr>
                                        <p:cTn id="235" dur="10"/>
                                        <p:tgtEl>
                                          <p:spTgt spid="6">
                                            <p:graphicEl>
                                              <a:chart seriesIdx="3" categoryIdx="5" bldStep="ptInSeries"/>
                                            </p:graphicEl>
                                          </p:spTgt>
                                        </p:tgtEl>
                                      </p:cBhvr>
                                    </p:animEffect>
                                  </p:childTnLst>
                                </p:cTn>
                              </p:par>
                            </p:childTnLst>
                          </p:cTn>
                        </p:par>
                        <p:par>
                          <p:cTn id="236" fill="hold">
                            <p:stCondLst>
                              <p:cond delay="22140"/>
                            </p:stCondLst>
                            <p:childTnLst>
                              <p:par>
                                <p:cTn id="237" presetID="10" presetClass="entr" presetSubtype="0" fill="hold" grpId="0" nodeType="afterEffect">
                                  <p:stCondLst>
                                    <p:cond delay="0"/>
                                  </p:stCondLst>
                                  <p:childTnLst>
                                    <p:set>
                                      <p:cBhvr>
                                        <p:cTn id="238" dur="1" fill="hold">
                                          <p:stCondLst>
                                            <p:cond delay="0"/>
                                          </p:stCondLst>
                                        </p:cTn>
                                        <p:tgtEl>
                                          <p:spTgt spid="6">
                                            <p:graphicEl>
                                              <a:chart seriesIdx="3" categoryIdx="6" bldStep="ptInSeries"/>
                                            </p:graphicEl>
                                          </p:spTgt>
                                        </p:tgtEl>
                                        <p:attrNameLst>
                                          <p:attrName>style.visibility</p:attrName>
                                        </p:attrNameLst>
                                      </p:cBhvr>
                                      <p:to>
                                        <p:strVal val="visible"/>
                                      </p:to>
                                    </p:set>
                                    <p:animEffect transition="in" filter="fade">
                                      <p:cBhvr>
                                        <p:cTn id="239" dur="10"/>
                                        <p:tgtEl>
                                          <p:spTgt spid="6">
                                            <p:graphicEl>
                                              <a:chart seriesIdx="3" categoryIdx="6" bldStep="ptInSeries"/>
                                            </p:graphicEl>
                                          </p:spTgt>
                                        </p:tgtEl>
                                      </p:cBhvr>
                                    </p:animEffect>
                                  </p:childTnLst>
                                </p:cTn>
                              </p:par>
                            </p:childTnLst>
                          </p:cTn>
                        </p:par>
                        <p:par>
                          <p:cTn id="240" fill="hold">
                            <p:stCondLst>
                              <p:cond delay="22150"/>
                            </p:stCondLst>
                            <p:childTnLst>
                              <p:par>
                                <p:cTn id="241" presetID="10" presetClass="entr" presetSubtype="0" fill="hold" grpId="0" nodeType="afterEffect">
                                  <p:stCondLst>
                                    <p:cond delay="0"/>
                                  </p:stCondLst>
                                  <p:childTnLst>
                                    <p:set>
                                      <p:cBhvr>
                                        <p:cTn id="242" dur="1" fill="hold">
                                          <p:stCondLst>
                                            <p:cond delay="0"/>
                                          </p:stCondLst>
                                        </p:cTn>
                                        <p:tgtEl>
                                          <p:spTgt spid="6">
                                            <p:graphicEl>
                                              <a:chart seriesIdx="3" categoryIdx="7" bldStep="ptInSeries"/>
                                            </p:graphicEl>
                                          </p:spTgt>
                                        </p:tgtEl>
                                        <p:attrNameLst>
                                          <p:attrName>style.visibility</p:attrName>
                                        </p:attrNameLst>
                                      </p:cBhvr>
                                      <p:to>
                                        <p:strVal val="visible"/>
                                      </p:to>
                                    </p:set>
                                    <p:animEffect transition="in" filter="fade">
                                      <p:cBhvr>
                                        <p:cTn id="243" dur="500"/>
                                        <p:tgtEl>
                                          <p:spTgt spid="6">
                                            <p:graphicEl>
                                              <a:chart seriesIdx="3" categoryIdx="7" bldStep="ptInSeries"/>
                                            </p:graphicEl>
                                          </p:spTgt>
                                        </p:tgtEl>
                                      </p:cBhvr>
                                    </p:animEffect>
                                  </p:childTnLst>
                                </p:cTn>
                              </p:par>
                            </p:childTnLst>
                          </p:cTn>
                        </p:par>
                        <p:par>
                          <p:cTn id="244" fill="hold">
                            <p:stCondLst>
                              <p:cond delay="22650"/>
                            </p:stCondLst>
                            <p:childTnLst>
                              <p:par>
                                <p:cTn id="245" presetID="10" presetClass="entr" presetSubtype="0" fill="hold" grpId="0" nodeType="afterEffect">
                                  <p:stCondLst>
                                    <p:cond delay="0"/>
                                  </p:stCondLst>
                                  <p:childTnLst>
                                    <p:set>
                                      <p:cBhvr>
                                        <p:cTn id="246" dur="1" fill="hold">
                                          <p:stCondLst>
                                            <p:cond delay="0"/>
                                          </p:stCondLst>
                                        </p:cTn>
                                        <p:tgtEl>
                                          <p:spTgt spid="6">
                                            <p:graphicEl>
                                              <a:chart seriesIdx="3" categoryIdx="8" bldStep="ptInSeries"/>
                                            </p:graphicEl>
                                          </p:spTgt>
                                        </p:tgtEl>
                                        <p:attrNameLst>
                                          <p:attrName>style.visibility</p:attrName>
                                        </p:attrNameLst>
                                      </p:cBhvr>
                                      <p:to>
                                        <p:strVal val="visible"/>
                                      </p:to>
                                    </p:set>
                                    <p:animEffect transition="in" filter="fade">
                                      <p:cBhvr>
                                        <p:cTn id="247" dur="10"/>
                                        <p:tgtEl>
                                          <p:spTgt spid="6">
                                            <p:graphicEl>
                                              <a:chart seriesIdx="3" categoryIdx="8" bldStep="ptInSeries"/>
                                            </p:graphicEl>
                                          </p:spTgt>
                                        </p:tgtEl>
                                      </p:cBhvr>
                                    </p:animEffect>
                                  </p:childTnLst>
                                </p:cTn>
                              </p:par>
                            </p:childTnLst>
                          </p:cTn>
                        </p:par>
                        <p:par>
                          <p:cTn id="248" fill="hold">
                            <p:stCondLst>
                              <p:cond delay="22660"/>
                            </p:stCondLst>
                            <p:childTnLst>
                              <p:par>
                                <p:cTn id="249" presetID="10" presetClass="entr" presetSubtype="0" fill="hold" grpId="0" nodeType="afterEffect">
                                  <p:stCondLst>
                                    <p:cond delay="0"/>
                                  </p:stCondLst>
                                  <p:childTnLst>
                                    <p:set>
                                      <p:cBhvr>
                                        <p:cTn id="250" dur="1" fill="hold">
                                          <p:stCondLst>
                                            <p:cond delay="0"/>
                                          </p:stCondLst>
                                        </p:cTn>
                                        <p:tgtEl>
                                          <p:spTgt spid="6">
                                            <p:graphicEl>
                                              <a:chart seriesIdx="3" categoryIdx="9" bldStep="ptInSeries"/>
                                            </p:graphicEl>
                                          </p:spTgt>
                                        </p:tgtEl>
                                        <p:attrNameLst>
                                          <p:attrName>style.visibility</p:attrName>
                                        </p:attrNameLst>
                                      </p:cBhvr>
                                      <p:to>
                                        <p:strVal val="visible"/>
                                      </p:to>
                                    </p:set>
                                    <p:animEffect transition="in" filter="fade">
                                      <p:cBhvr>
                                        <p:cTn id="251" dur="500"/>
                                        <p:tgtEl>
                                          <p:spTgt spid="6">
                                            <p:graphicEl>
                                              <a:chart seriesIdx="3" categoryIdx="9" bldStep="ptInSeries"/>
                                            </p:graphicEl>
                                          </p:spTgt>
                                        </p:tgtEl>
                                      </p:cBhvr>
                                    </p:animEffect>
                                  </p:childTnLst>
                                </p:cTn>
                              </p:par>
                            </p:childTnLst>
                          </p:cTn>
                        </p:par>
                        <p:par>
                          <p:cTn id="252" fill="hold">
                            <p:stCondLst>
                              <p:cond delay="23160"/>
                            </p:stCondLst>
                            <p:childTnLst>
                              <p:par>
                                <p:cTn id="253" presetID="10" presetClass="entr" presetSubtype="0" fill="hold" grpId="0" nodeType="afterEffect">
                                  <p:stCondLst>
                                    <p:cond delay="0"/>
                                  </p:stCondLst>
                                  <p:childTnLst>
                                    <p:set>
                                      <p:cBhvr>
                                        <p:cTn id="254" dur="1" fill="hold">
                                          <p:stCondLst>
                                            <p:cond delay="0"/>
                                          </p:stCondLst>
                                        </p:cTn>
                                        <p:tgtEl>
                                          <p:spTgt spid="6">
                                            <p:graphicEl>
                                              <a:chart seriesIdx="3" categoryIdx="10" bldStep="ptInSeries"/>
                                            </p:graphicEl>
                                          </p:spTgt>
                                        </p:tgtEl>
                                        <p:attrNameLst>
                                          <p:attrName>style.visibility</p:attrName>
                                        </p:attrNameLst>
                                      </p:cBhvr>
                                      <p:to>
                                        <p:strVal val="visible"/>
                                      </p:to>
                                    </p:set>
                                    <p:animEffect transition="in" filter="fade">
                                      <p:cBhvr>
                                        <p:cTn id="255" dur="500"/>
                                        <p:tgtEl>
                                          <p:spTgt spid="6">
                                            <p:graphicEl>
                                              <a:chart seriesIdx="3" categoryIdx="10" bldStep="ptInSeries"/>
                                            </p:graphicEl>
                                          </p:spTgt>
                                        </p:tgtEl>
                                      </p:cBhvr>
                                    </p:animEffect>
                                  </p:childTnLst>
                                </p:cTn>
                              </p:par>
                            </p:childTnLst>
                          </p:cTn>
                        </p:par>
                        <p:par>
                          <p:cTn id="256" fill="hold">
                            <p:stCondLst>
                              <p:cond delay="23660"/>
                            </p:stCondLst>
                            <p:childTnLst>
                              <p:par>
                                <p:cTn id="257" presetID="10" presetClass="entr" presetSubtype="0" fill="hold" grpId="0" nodeType="afterEffect">
                                  <p:stCondLst>
                                    <p:cond delay="0"/>
                                  </p:stCondLst>
                                  <p:childTnLst>
                                    <p:set>
                                      <p:cBhvr>
                                        <p:cTn id="258" dur="1" fill="hold">
                                          <p:stCondLst>
                                            <p:cond delay="0"/>
                                          </p:stCondLst>
                                        </p:cTn>
                                        <p:tgtEl>
                                          <p:spTgt spid="6">
                                            <p:graphicEl>
                                              <a:chart seriesIdx="3" categoryIdx="11" bldStep="ptInSeries"/>
                                            </p:graphicEl>
                                          </p:spTgt>
                                        </p:tgtEl>
                                        <p:attrNameLst>
                                          <p:attrName>style.visibility</p:attrName>
                                        </p:attrNameLst>
                                      </p:cBhvr>
                                      <p:to>
                                        <p:strVal val="visible"/>
                                      </p:to>
                                    </p:set>
                                    <p:animEffect transition="in" filter="fade">
                                      <p:cBhvr>
                                        <p:cTn id="259" dur="10"/>
                                        <p:tgtEl>
                                          <p:spTgt spid="6">
                                            <p:graphicEl>
                                              <a:chart seriesIdx="3" categoryIdx="11" bldStep="ptInSeries"/>
                                            </p:graphicEl>
                                          </p:spTgt>
                                        </p:tgtEl>
                                      </p:cBhvr>
                                    </p:animEffect>
                                  </p:childTnLst>
                                </p:cTn>
                              </p:par>
                            </p:childTnLst>
                          </p:cTn>
                        </p:par>
                        <p:par>
                          <p:cTn id="260" fill="hold">
                            <p:stCondLst>
                              <p:cond delay="23670"/>
                            </p:stCondLst>
                            <p:childTnLst>
                              <p:par>
                                <p:cTn id="261" presetID="10" presetClass="entr" presetSubtype="0" fill="hold" grpId="0" nodeType="afterEffect">
                                  <p:stCondLst>
                                    <p:cond delay="0"/>
                                  </p:stCondLst>
                                  <p:childTnLst>
                                    <p:set>
                                      <p:cBhvr>
                                        <p:cTn id="262" dur="1" fill="hold">
                                          <p:stCondLst>
                                            <p:cond delay="0"/>
                                          </p:stCondLst>
                                        </p:cTn>
                                        <p:tgtEl>
                                          <p:spTgt spid="6">
                                            <p:graphicEl>
                                              <a:chart seriesIdx="3" categoryIdx="12" bldStep="ptInSeries"/>
                                            </p:graphicEl>
                                          </p:spTgt>
                                        </p:tgtEl>
                                        <p:attrNameLst>
                                          <p:attrName>style.visibility</p:attrName>
                                        </p:attrNameLst>
                                      </p:cBhvr>
                                      <p:to>
                                        <p:strVal val="visible"/>
                                      </p:to>
                                    </p:set>
                                    <p:animEffect transition="in" filter="fade">
                                      <p:cBhvr>
                                        <p:cTn id="263" dur="500"/>
                                        <p:tgtEl>
                                          <p:spTgt spid="6">
                                            <p:graphicEl>
                                              <a:chart seriesIdx="3" categoryIdx="12" bldStep="ptInSeries"/>
                                            </p:graphicEl>
                                          </p:spTgt>
                                        </p:tgtEl>
                                      </p:cBhvr>
                                    </p:animEffect>
                                  </p:childTnLst>
                                </p:cTn>
                              </p:par>
                            </p:childTnLst>
                          </p:cTn>
                        </p:par>
                        <p:par>
                          <p:cTn id="264" fill="hold">
                            <p:stCondLst>
                              <p:cond delay="24170"/>
                            </p:stCondLst>
                            <p:childTnLst>
                              <p:par>
                                <p:cTn id="265" presetID="10" presetClass="entr" presetSubtype="0" fill="hold" grpId="0" nodeType="afterEffect">
                                  <p:stCondLst>
                                    <p:cond delay="0"/>
                                  </p:stCondLst>
                                  <p:childTnLst>
                                    <p:set>
                                      <p:cBhvr>
                                        <p:cTn id="266" dur="1" fill="hold">
                                          <p:stCondLst>
                                            <p:cond delay="0"/>
                                          </p:stCondLst>
                                        </p:cTn>
                                        <p:tgtEl>
                                          <p:spTgt spid="6">
                                            <p:graphicEl>
                                              <a:chart seriesIdx="3" categoryIdx="13" bldStep="ptInSeries"/>
                                            </p:graphicEl>
                                          </p:spTgt>
                                        </p:tgtEl>
                                        <p:attrNameLst>
                                          <p:attrName>style.visibility</p:attrName>
                                        </p:attrNameLst>
                                      </p:cBhvr>
                                      <p:to>
                                        <p:strVal val="visible"/>
                                      </p:to>
                                    </p:set>
                                    <p:animEffect transition="in" filter="fade">
                                      <p:cBhvr>
                                        <p:cTn id="267" dur="500"/>
                                        <p:tgtEl>
                                          <p:spTgt spid="6">
                                            <p:graphicEl>
                                              <a:chart seriesIdx="3" categoryIdx="13" bldStep="ptInSeries"/>
                                            </p:graphicEl>
                                          </p:spTgt>
                                        </p:tgtEl>
                                      </p:cBhvr>
                                    </p:animEffect>
                                  </p:childTnLst>
                                </p:cTn>
                              </p:par>
                            </p:childTnLst>
                          </p:cTn>
                        </p:par>
                        <p:par>
                          <p:cTn id="268" fill="hold">
                            <p:stCondLst>
                              <p:cond delay="24670"/>
                            </p:stCondLst>
                            <p:childTnLst>
                              <p:par>
                                <p:cTn id="269" presetID="10" presetClass="entr" presetSubtype="0" fill="hold" grpId="0" nodeType="afterEffect">
                                  <p:stCondLst>
                                    <p:cond delay="0"/>
                                  </p:stCondLst>
                                  <p:childTnLst>
                                    <p:set>
                                      <p:cBhvr>
                                        <p:cTn id="270" dur="1" fill="hold">
                                          <p:stCondLst>
                                            <p:cond delay="0"/>
                                          </p:stCondLst>
                                        </p:cTn>
                                        <p:tgtEl>
                                          <p:spTgt spid="6">
                                            <p:graphicEl>
                                              <a:chart seriesIdx="3" categoryIdx="14" bldStep="ptInSeries"/>
                                            </p:graphicEl>
                                          </p:spTgt>
                                        </p:tgtEl>
                                        <p:attrNameLst>
                                          <p:attrName>style.visibility</p:attrName>
                                        </p:attrNameLst>
                                      </p:cBhvr>
                                      <p:to>
                                        <p:strVal val="visible"/>
                                      </p:to>
                                    </p:set>
                                    <p:animEffect transition="in" filter="fade">
                                      <p:cBhvr>
                                        <p:cTn id="271" dur="500"/>
                                        <p:tgtEl>
                                          <p:spTgt spid="6">
                                            <p:graphicEl>
                                              <a:chart seriesIdx="3" categoryIdx="14" bldStep="ptInSeries"/>
                                            </p:graphicEl>
                                          </p:spTgt>
                                        </p:tgtEl>
                                      </p:cBhvr>
                                    </p:animEffect>
                                  </p:childTnLst>
                                </p:cTn>
                              </p:par>
                            </p:childTnLst>
                          </p:cTn>
                        </p:par>
                        <p:par>
                          <p:cTn id="272" fill="hold">
                            <p:stCondLst>
                              <p:cond delay="25170"/>
                            </p:stCondLst>
                            <p:childTnLst>
                              <p:par>
                                <p:cTn id="273" presetID="10" presetClass="entr" presetSubtype="0" fill="hold" grpId="0" nodeType="afterEffect">
                                  <p:stCondLst>
                                    <p:cond delay="0"/>
                                  </p:stCondLst>
                                  <p:childTnLst>
                                    <p:set>
                                      <p:cBhvr>
                                        <p:cTn id="274" dur="1" fill="hold">
                                          <p:stCondLst>
                                            <p:cond delay="0"/>
                                          </p:stCondLst>
                                        </p:cTn>
                                        <p:tgtEl>
                                          <p:spTgt spid="6">
                                            <p:graphicEl>
                                              <a:chart seriesIdx="3" categoryIdx="15" bldStep="ptInSeries"/>
                                            </p:graphicEl>
                                          </p:spTgt>
                                        </p:tgtEl>
                                        <p:attrNameLst>
                                          <p:attrName>style.visibility</p:attrName>
                                        </p:attrNameLst>
                                      </p:cBhvr>
                                      <p:to>
                                        <p:strVal val="visible"/>
                                      </p:to>
                                    </p:set>
                                    <p:animEffect transition="in" filter="fade">
                                      <p:cBhvr>
                                        <p:cTn id="275" dur="500"/>
                                        <p:tgtEl>
                                          <p:spTgt spid="6">
                                            <p:graphicEl>
                                              <a:chart seriesIdx="3" categoryIdx="15" bldStep="ptInSeries"/>
                                            </p:graphicEl>
                                          </p:spTgt>
                                        </p:tgtEl>
                                      </p:cBhvr>
                                    </p:animEffect>
                                  </p:childTnLst>
                                </p:cTn>
                              </p:par>
                            </p:childTnLst>
                          </p:cTn>
                        </p:par>
                        <p:par>
                          <p:cTn id="276" fill="hold">
                            <p:stCondLst>
                              <p:cond delay="25670"/>
                            </p:stCondLst>
                            <p:childTnLst>
                              <p:par>
                                <p:cTn id="277" presetID="10" presetClass="entr" presetSubtype="0" fill="hold" grpId="0" nodeType="afterEffect">
                                  <p:stCondLst>
                                    <p:cond delay="0"/>
                                  </p:stCondLst>
                                  <p:childTnLst>
                                    <p:set>
                                      <p:cBhvr>
                                        <p:cTn id="278" dur="1" fill="hold">
                                          <p:stCondLst>
                                            <p:cond delay="0"/>
                                          </p:stCondLst>
                                        </p:cTn>
                                        <p:tgtEl>
                                          <p:spTgt spid="6">
                                            <p:graphicEl>
                                              <a:chart seriesIdx="3" categoryIdx="16" bldStep="ptInSeries"/>
                                            </p:graphicEl>
                                          </p:spTgt>
                                        </p:tgtEl>
                                        <p:attrNameLst>
                                          <p:attrName>style.visibility</p:attrName>
                                        </p:attrNameLst>
                                      </p:cBhvr>
                                      <p:to>
                                        <p:strVal val="visible"/>
                                      </p:to>
                                    </p:set>
                                    <p:animEffect transition="in" filter="fade">
                                      <p:cBhvr>
                                        <p:cTn id="279" dur="500"/>
                                        <p:tgtEl>
                                          <p:spTgt spid="6">
                                            <p:graphicEl>
                                              <a:chart seriesIdx="3" categoryIdx="16" bldStep="ptInSeries"/>
                                            </p:graphicEl>
                                          </p:spTgt>
                                        </p:tgtEl>
                                      </p:cBhvr>
                                    </p:animEffect>
                                  </p:childTnLst>
                                </p:cTn>
                              </p:par>
                            </p:childTnLst>
                          </p:cTn>
                        </p:par>
                        <p:par>
                          <p:cTn id="280" fill="hold">
                            <p:stCondLst>
                              <p:cond delay="26170"/>
                            </p:stCondLst>
                            <p:childTnLst>
                              <p:par>
                                <p:cTn id="281" presetID="10" presetClass="entr" presetSubtype="0" fill="hold" grpId="0" nodeType="afterEffect">
                                  <p:stCondLst>
                                    <p:cond delay="0"/>
                                  </p:stCondLst>
                                  <p:childTnLst>
                                    <p:set>
                                      <p:cBhvr>
                                        <p:cTn id="282" dur="1" fill="hold">
                                          <p:stCondLst>
                                            <p:cond delay="0"/>
                                          </p:stCondLst>
                                        </p:cTn>
                                        <p:tgtEl>
                                          <p:spTgt spid="6">
                                            <p:graphicEl>
                                              <a:chart seriesIdx="4" categoryIdx="0" bldStep="ptInSeries"/>
                                            </p:graphicEl>
                                          </p:spTgt>
                                        </p:tgtEl>
                                        <p:attrNameLst>
                                          <p:attrName>style.visibility</p:attrName>
                                        </p:attrNameLst>
                                      </p:cBhvr>
                                      <p:to>
                                        <p:strVal val="visible"/>
                                      </p:to>
                                    </p:set>
                                    <p:animEffect transition="in" filter="fade">
                                      <p:cBhvr>
                                        <p:cTn id="283" dur="500"/>
                                        <p:tgtEl>
                                          <p:spTgt spid="6">
                                            <p:graphicEl>
                                              <a:chart seriesIdx="4" categoryIdx="0" bldStep="ptInSeries"/>
                                            </p:graphicEl>
                                          </p:spTgt>
                                        </p:tgtEl>
                                      </p:cBhvr>
                                    </p:animEffect>
                                  </p:childTnLst>
                                </p:cTn>
                              </p:par>
                            </p:childTnLst>
                          </p:cTn>
                        </p:par>
                        <p:par>
                          <p:cTn id="284" fill="hold">
                            <p:stCondLst>
                              <p:cond delay="26670"/>
                            </p:stCondLst>
                            <p:childTnLst>
                              <p:par>
                                <p:cTn id="285" presetID="10" presetClass="entr" presetSubtype="0" fill="hold" grpId="0" nodeType="afterEffect">
                                  <p:stCondLst>
                                    <p:cond delay="0"/>
                                  </p:stCondLst>
                                  <p:childTnLst>
                                    <p:set>
                                      <p:cBhvr>
                                        <p:cTn id="286" dur="1" fill="hold">
                                          <p:stCondLst>
                                            <p:cond delay="0"/>
                                          </p:stCondLst>
                                        </p:cTn>
                                        <p:tgtEl>
                                          <p:spTgt spid="6">
                                            <p:graphicEl>
                                              <a:chart seriesIdx="4" categoryIdx="1" bldStep="ptInSeries"/>
                                            </p:graphicEl>
                                          </p:spTgt>
                                        </p:tgtEl>
                                        <p:attrNameLst>
                                          <p:attrName>style.visibility</p:attrName>
                                        </p:attrNameLst>
                                      </p:cBhvr>
                                      <p:to>
                                        <p:strVal val="visible"/>
                                      </p:to>
                                    </p:set>
                                    <p:animEffect transition="in" filter="fade">
                                      <p:cBhvr>
                                        <p:cTn id="287" dur="500"/>
                                        <p:tgtEl>
                                          <p:spTgt spid="6">
                                            <p:graphicEl>
                                              <a:chart seriesIdx="4" categoryIdx="1" bldStep="ptInSeries"/>
                                            </p:graphicEl>
                                          </p:spTgt>
                                        </p:tgtEl>
                                      </p:cBhvr>
                                    </p:animEffect>
                                  </p:childTnLst>
                                </p:cTn>
                              </p:par>
                            </p:childTnLst>
                          </p:cTn>
                        </p:par>
                        <p:par>
                          <p:cTn id="288" fill="hold">
                            <p:stCondLst>
                              <p:cond delay="27170"/>
                            </p:stCondLst>
                            <p:childTnLst>
                              <p:par>
                                <p:cTn id="289" presetID="10" presetClass="entr" presetSubtype="0" fill="hold" grpId="0" nodeType="afterEffect">
                                  <p:stCondLst>
                                    <p:cond delay="0"/>
                                  </p:stCondLst>
                                  <p:childTnLst>
                                    <p:set>
                                      <p:cBhvr>
                                        <p:cTn id="290" dur="1" fill="hold">
                                          <p:stCondLst>
                                            <p:cond delay="0"/>
                                          </p:stCondLst>
                                        </p:cTn>
                                        <p:tgtEl>
                                          <p:spTgt spid="6">
                                            <p:graphicEl>
                                              <a:chart seriesIdx="4" categoryIdx="2" bldStep="ptInSeries"/>
                                            </p:graphicEl>
                                          </p:spTgt>
                                        </p:tgtEl>
                                        <p:attrNameLst>
                                          <p:attrName>style.visibility</p:attrName>
                                        </p:attrNameLst>
                                      </p:cBhvr>
                                      <p:to>
                                        <p:strVal val="visible"/>
                                      </p:to>
                                    </p:set>
                                    <p:animEffect transition="in" filter="fade">
                                      <p:cBhvr>
                                        <p:cTn id="291" dur="500"/>
                                        <p:tgtEl>
                                          <p:spTgt spid="6">
                                            <p:graphicEl>
                                              <a:chart seriesIdx="4" categoryIdx="2" bldStep="ptInSeries"/>
                                            </p:graphicEl>
                                          </p:spTgt>
                                        </p:tgtEl>
                                      </p:cBhvr>
                                    </p:animEffect>
                                  </p:childTnLst>
                                </p:cTn>
                              </p:par>
                            </p:childTnLst>
                          </p:cTn>
                        </p:par>
                        <p:par>
                          <p:cTn id="292" fill="hold">
                            <p:stCondLst>
                              <p:cond delay="27670"/>
                            </p:stCondLst>
                            <p:childTnLst>
                              <p:par>
                                <p:cTn id="293" presetID="10" presetClass="entr" presetSubtype="0" fill="hold" grpId="0" nodeType="afterEffect">
                                  <p:stCondLst>
                                    <p:cond delay="0"/>
                                  </p:stCondLst>
                                  <p:childTnLst>
                                    <p:set>
                                      <p:cBhvr>
                                        <p:cTn id="294" dur="1" fill="hold">
                                          <p:stCondLst>
                                            <p:cond delay="0"/>
                                          </p:stCondLst>
                                        </p:cTn>
                                        <p:tgtEl>
                                          <p:spTgt spid="6">
                                            <p:graphicEl>
                                              <a:chart seriesIdx="4" categoryIdx="3" bldStep="ptInSeries"/>
                                            </p:graphicEl>
                                          </p:spTgt>
                                        </p:tgtEl>
                                        <p:attrNameLst>
                                          <p:attrName>style.visibility</p:attrName>
                                        </p:attrNameLst>
                                      </p:cBhvr>
                                      <p:to>
                                        <p:strVal val="visible"/>
                                      </p:to>
                                    </p:set>
                                    <p:animEffect transition="in" filter="fade">
                                      <p:cBhvr>
                                        <p:cTn id="295" dur="500"/>
                                        <p:tgtEl>
                                          <p:spTgt spid="6">
                                            <p:graphicEl>
                                              <a:chart seriesIdx="4" categoryIdx="3" bldStep="ptInSeries"/>
                                            </p:graphicEl>
                                          </p:spTgt>
                                        </p:tgtEl>
                                      </p:cBhvr>
                                    </p:animEffect>
                                  </p:childTnLst>
                                </p:cTn>
                              </p:par>
                            </p:childTnLst>
                          </p:cTn>
                        </p:par>
                        <p:par>
                          <p:cTn id="296" fill="hold">
                            <p:stCondLst>
                              <p:cond delay="28170"/>
                            </p:stCondLst>
                            <p:childTnLst>
                              <p:par>
                                <p:cTn id="297" presetID="10" presetClass="entr" presetSubtype="0" fill="hold" grpId="0" nodeType="afterEffect">
                                  <p:stCondLst>
                                    <p:cond delay="0"/>
                                  </p:stCondLst>
                                  <p:childTnLst>
                                    <p:set>
                                      <p:cBhvr>
                                        <p:cTn id="298" dur="1" fill="hold">
                                          <p:stCondLst>
                                            <p:cond delay="0"/>
                                          </p:stCondLst>
                                        </p:cTn>
                                        <p:tgtEl>
                                          <p:spTgt spid="6">
                                            <p:graphicEl>
                                              <a:chart seriesIdx="4" categoryIdx="4" bldStep="ptInSeries"/>
                                            </p:graphicEl>
                                          </p:spTgt>
                                        </p:tgtEl>
                                        <p:attrNameLst>
                                          <p:attrName>style.visibility</p:attrName>
                                        </p:attrNameLst>
                                      </p:cBhvr>
                                      <p:to>
                                        <p:strVal val="visible"/>
                                      </p:to>
                                    </p:set>
                                    <p:animEffect transition="in" filter="fade">
                                      <p:cBhvr>
                                        <p:cTn id="299" dur="500"/>
                                        <p:tgtEl>
                                          <p:spTgt spid="6">
                                            <p:graphicEl>
                                              <a:chart seriesIdx="4" categoryIdx="4" bldStep="ptInSeries"/>
                                            </p:graphicEl>
                                          </p:spTgt>
                                        </p:tgtEl>
                                      </p:cBhvr>
                                    </p:animEffect>
                                  </p:childTnLst>
                                </p:cTn>
                              </p:par>
                            </p:childTnLst>
                          </p:cTn>
                        </p:par>
                        <p:par>
                          <p:cTn id="300" fill="hold">
                            <p:stCondLst>
                              <p:cond delay="28670"/>
                            </p:stCondLst>
                            <p:childTnLst>
                              <p:par>
                                <p:cTn id="301" presetID="10" presetClass="entr" presetSubtype="0" fill="hold" grpId="0" nodeType="afterEffect">
                                  <p:stCondLst>
                                    <p:cond delay="0"/>
                                  </p:stCondLst>
                                  <p:childTnLst>
                                    <p:set>
                                      <p:cBhvr>
                                        <p:cTn id="302" dur="1" fill="hold">
                                          <p:stCondLst>
                                            <p:cond delay="0"/>
                                          </p:stCondLst>
                                        </p:cTn>
                                        <p:tgtEl>
                                          <p:spTgt spid="6">
                                            <p:graphicEl>
                                              <a:chart seriesIdx="4" categoryIdx="5" bldStep="ptInSeries"/>
                                            </p:graphicEl>
                                          </p:spTgt>
                                        </p:tgtEl>
                                        <p:attrNameLst>
                                          <p:attrName>style.visibility</p:attrName>
                                        </p:attrNameLst>
                                      </p:cBhvr>
                                      <p:to>
                                        <p:strVal val="visible"/>
                                      </p:to>
                                    </p:set>
                                    <p:animEffect transition="in" filter="fade">
                                      <p:cBhvr>
                                        <p:cTn id="303" dur="500"/>
                                        <p:tgtEl>
                                          <p:spTgt spid="6">
                                            <p:graphicEl>
                                              <a:chart seriesIdx="4" categoryIdx="5" bldStep="ptInSeries"/>
                                            </p:graphicEl>
                                          </p:spTgt>
                                        </p:tgtEl>
                                      </p:cBhvr>
                                    </p:animEffect>
                                  </p:childTnLst>
                                </p:cTn>
                              </p:par>
                            </p:childTnLst>
                          </p:cTn>
                        </p:par>
                        <p:par>
                          <p:cTn id="304" fill="hold">
                            <p:stCondLst>
                              <p:cond delay="29170"/>
                            </p:stCondLst>
                            <p:childTnLst>
                              <p:par>
                                <p:cTn id="305" presetID="10" presetClass="entr" presetSubtype="0" fill="hold" grpId="0" nodeType="afterEffect">
                                  <p:stCondLst>
                                    <p:cond delay="0"/>
                                  </p:stCondLst>
                                  <p:childTnLst>
                                    <p:set>
                                      <p:cBhvr>
                                        <p:cTn id="306" dur="1" fill="hold">
                                          <p:stCondLst>
                                            <p:cond delay="0"/>
                                          </p:stCondLst>
                                        </p:cTn>
                                        <p:tgtEl>
                                          <p:spTgt spid="6">
                                            <p:graphicEl>
                                              <a:chart seriesIdx="4" categoryIdx="6" bldStep="ptInSeries"/>
                                            </p:graphicEl>
                                          </p:spTgt>
                                        </p:tgtEl>
                                        <p:attrNameLst>
                                          <p:attrName>style.visibility</p:attrName>
                                        </p:attrNameLst>
                                      </p:cBhvr>
                                      <p:to>
                                        <p:strVal val="visible"/>
                                      </p:to>
                                    </p:set>
                                    <p:animEffect transition="in" filter="fade">
                                      <p:cBhvr>
                                        <p:cTn id="307" dur="500"/>
                                        <p:tgtEl>
                                          <p:spTgt spid="6">
                                            <p:graphicEl>
                                              <a:chart seriesIdx="4" categoryIdx="6" bldStep="ptInSeries"/>
                                            </p:graphicEl>
                                          </p:spTgt>
                                        </p:tgtEl>
                                      </p:cBhvr>
                                    </p:animEffect>
                                  </p:childTnLst>
                                </p:cTn>
                              </p:par>
                            </p:childTnLst>
                          </p:cTn>
                        </p:par>
                        <p:par>
                          <p:cTn id="308" fill="hold">
                            <p:stCondLst>
                              <p:cond delay="29670"/>
                            </p:stCondLst>
                            <p:childTnLst>
                              <p:par>
                                <p:cTn id="309" presetID="10" presetClass="entr" presetSubtype="0" fill="hold" grpId="0" nodeType="afterEffect">
                                  <p:stCondLst>
                                    <p:cond delay="0"/>
                                  </p:stCondLst>
                                  <p:childTnLst>
                                    <p:set>
                                      <p:cBhvr>
                                        <p:cTn id="310" dur="1" fill="hold">
                                          <p:stCondLst>
                                            <p:cond delay="0"/>
                                          </p:stCondLst>
                                        </p:cTn>
                                        <p:tgtEl>
                                          <p:spTgt spid="6">
                                            <p:graphicEl>
                                              <a:chart seriesIdx="4" categoryIdx="7" bldStep="ptInSeries"/>
                                            </p:graphicEl>
                                          </p:spTgt>
                                        </p:tgtEl>
                                        <p:attrNameLst>
                                          <p:attrName>style.visibility</p:attrName>
                                        </p:attrNameLst>
                                      </p:cBhvr>
                                      <p:to>
                                        <p:strVal val="visible"/>
                                      </p:to>
                                    </p:set>
                                    <p:animEffect transition="in" filter="fade">
                                      <p:cBhvr>
                                        <p:cTn id="311" dur="500"/>
                                        <p:tgtEl>
                                          <p:spTgt spid="6">
                                            <p:graphicEl>
                                              <a:chart seriesIdx="4" categoryIdx="7" bldStep="ptInSeries"/>
                                            </p:graphicEl>
                                          </p:spTgt>
                                        </p:tgtEl>
                                      </p:cBhvr>
                                    </p:animEffect>
                                  </p:childTnLst>
                                </p:cTn>
                              </p:par>
                            </p:childTnLst>
                          </p:cTn>
                        </p:par>
                        <p:par>
                          <p:cTn id="312" fill="hold">
                            <p:stCondLst>
                              <p:cond delay="30170"/>
                            </p:stCondLst>
                            <p:childTnLst>
                              <p:par>
                                <p:cTn id="313" presetID="10" presetClass="entr" presetSubtype="0" fill="hold" grpId="0" nodeType="afterEffect">
                                  <p:stCondLst>
                                    <p:cond delay="0"/>
                                  </p:stCondLst>
                                  <p:childTnLst>
                                    <p:set>
                                      <p:cBhvr>
                                        <p:cTn id="314" dur="1" fill="hold">
                                          <p:stCondLst>
                                            <p:cond delay="0"/>
                                          </p:stCondLst>
                                        </p:cTn>
                                        <p:tgtEl>
                                          <p:spTgt spid="6">
                                            <p:graphicEl>
                                              <a:chart seriesIdx="4" categoryIdx="8" bldStep="ptInSeries"/>
                                            </p:graphicEl>
                                          </p:spTgt>
                                        </p:tgtEl>
                                        <p:attrNameLst>
                                          <p:attrName>style.visibility</p:attrName>
                                        </p:attrNameLst>
                                      </p:cBhvr>
                                      <p:to>
                                        <p:strVal val="visible"/>
                                      </p:to>
                                    </p:set>
                                    <p:animEffect transition="in" filter="fade">
                                      <p:cBhvr>
                                        <p:cTn id="315" dur="10"/>
                                        <p:tgtEl>
                                          <p:spTgt spid="6">
                                            <p:graphicEl>
                                              <a:chart seriesIdx="4" categoryIdx="8" bldStep="ptInSeries"/>
                                            </p:graphicEl>
                                          </p:spTgt>
                                        </p:tgtEl>
                                      </p:cBhvr>
                                    </p:animEffect>
                                  </p:childTnLst>
                                </p:cTn>
                              </p:par>
                            </p:childTnLst>
                          </p:cTn>
                        </p:par>
                        <p:par>
                          <p:cTn id="316" fill="hold">
                            <p:stCondLst>
                              <p:cond delay="30180"/>
                            </p:stCondLst>
                            <p:childTnLst>
                              <p:par>
                                <p:cTn id="317" presetID="10" presetClass="entr" presetSubtype="0" fill="hold" grpId="0" nodeType="afterEffect">
                                  <p:stCondLst>
                                    <p:cond delay="0"/>
                                  </p:stCondLst>
                                  <p:childTnLst>
                                    <p:set>
                                      <p:cBhvr>
                                        <p:cTn id="318" dur="1" fill="hold">
                                          <p:stCondLst>
                                            <p:cond delay="0"/>
                                          </p:stCondLst>
                                        </p:cTn>
                                        <p:tgtEl>
                                          <p:spTgt spid="6">
                                            <p:graphicEl>
                                              <a:chart seriesIdx="4" categoryIdx="9" bldStep="ptInSeries"/>
                                            </p:graphicEl>
                                          </p:spTgt>
                                        </p:tgtEl>
                                        <p:attrNameLst>
                                          <p:attrName>style.visibility</p:attrName>
                                        </p:attrNameLst>
                                      </p:cBhvr>
                                      <p:to>
                                        <p:strVal val="visible"/>
                                      </p:to>
                                    </p:set>
                                    <p:animEffect transition="in" filter="fade">
                                      <p:cBhvr>
                                        <p:cTn id="319" dur="500"/>
                                        <p:tgtEl>
                                          <p:spTgt spid="6">
                                            <p:graphicEl>
                                              <a:chart seriesIdx="4" categoryIdx="9" bldStep="ptInSeries"/>
                                            </p:graphicEl>
                                          </p:spTgt>
                                        </p:tgtEl>
                                      </p:cBhvr>
                                    </p:animEffect>
                                  </p:childTnLst>
                                </p:cTn>
                              </p:par>
                            </p:childTnLst>
                          </p:cTn>
                        </p:par>
                        <p:par>
                          <p:cTn id="320" fill="hold">
                            <p:stCondLst>
                              <p:cond delay="30680"/>
                            </p:stCondLst>
                            <p:childTnLst>
                              <p:par>
                                <p:cTn id="321" presetID="10" presetClass="entr" presetSubtype="0" fill="hold" grpId="0" nodeType="afterEffect">
                                  <p:stCondLst>
                                    <p:cond delay="0"/>
                                  </p:stCondLst>
                                  <p:childTnLst>
                                    <p:set>
                                      <p:cBhvr>
                                        <p:cTn id="322" dur="1" fill="hold">
                                          <p:stCondLst>
                                            <p:cond delay="0"/>
                                          </p:stCondLst>
                                        </p:cTn>
                                        <p:tgtEl>
                                          <p:spTgt spid="6">
                                            <p:graphicEl>
                                              <a:chart seriesIdx="4" categoryIdx="10" bldStep="ptInSeries"/>
                                            </p:graphicEl>
                                          </p:spTgt>
                                        </p:tgtEl>
                                        <p:attrNameLst>
                                          <p:attrName>style.visibility</p:attrName>
                                        </p:attrNameLst>
                                      </p:cBhvr>
                                      <p:to>
                                        <p:strVal val="visible"/>
                                      </p:to>
                                    </p:set>
                                    <p:animEffect transition="in" filter="fade">
                                      <p:cBhvr>
                                        <p:cTn id="323" dur="500"/>
                                        <p:tgtEl>
                                          <p:spTgt spid="6">
                                            <p:graphicEl>
                                              <a:chart seriesIdx="4" categoryIdx="10" bldStep="ptInSeries"/>
                                            </p:graphicEl>
                                          </p:spTgt>
                                        </p:tgtEl>
                                      </p:cBhvr>
                                    </p:animEffect>
                                  </p:childTnLst>
                                </p:cTn>
                              </p:par>
                            </p:childTnLst>
                          </p:cTn>
                        </p:par>
                        <p:par>
                          <p:cTn id="324" fill="hold">
                            <p:stCondLst>
                              <p:cond delay="31180"/>
                            </p:stCondLst>
                            <p:childTnLst>
                              <p:par>
                                <p:cTn id="325" presetID="10" presetClass="entr" presetSubtype="0" fill="hold" grpId="0" nodeType="afterEffect">
                                  <p:stCondLst>
                                    <p:cond delay="0"/>
                                  </p:stCondLst>
                                  <p:childTnLst>
                                    <p:set>
                                      <p:cBhvr>
                                        <p:cTn id="326" dur="1" fill="hold">
                                          <p:stCondLst>
                                            <p:cond delay="0"/>
                                          </p:stCondLst>
                                        </p:cTn>
                                        <p:tgtEl>
                                          <p:spTgt spid="6">
                                            <p:graphicEl>
                                              <a:chart seriesIdx="4" categoryIdx="11" bldStep="ptInSeries"/>
                                            </p:graphicEl>
                                          </p:spTgt>
                                        </p:tgtEl>
                                        <p:attrNameLst>
                                          <p:attrName>style.visibility</p:attrName>
                                        </p:attrNameLst>
                                      </p:cBhvr>
                                      <p:to>
                                        <p:strVal val="visible"/>
                                      </p:to>
                                    </p:set>
                                    <p:animEffect transition="in" filter="fade">
                                      <p:cBhvr>
                                        <p:cTn id="327" dur="500"/>
                                        <p:tgtEl>
                                          <p:spTgt spid="6">
                                            <p:graphicEl>
                                              <a:chart seriesIdx="4" categoryIdx="11" bldStep="ptInSeries"/>
                                            </p:graphicEl>
                                          </p:spTgt>
                                        </p:tgtEl>
                                      </p:cBhvr>
                                    </p:animEffect>
                                  </p:childTnLst>
                                </p:cTn>
                              </p:par>
                            </p:childTnLst>
                          </p:cTn>
                        </p:par>
                        <p:par>
                          <p:cTn id="328" fill="hold">
                            <p:stCondLst>
                              <p:cond delay="31680"/>
                            </p:stCondLst>
                            <p:childTnLst>
                              <p:par>
                                <p:cTn id="329" presetID="10" presetClass="entr" presetSubtype="0" fill="hold" grpId="0" nodeType="afterEffect">
                                  <p:stCondLst>
                                    <p:cond delay="0"/>
                                  </p:stCondLst>
                                  <p:childTnLst>
                                    <p:set>
                                      <p:cBhvr>
                                        <p:cTn id="330" dur="1" fill="hold">
                                          <p:stCondLst>
                                            <p:cond delay="0"/>
                                          </p:stCondLst>
                                        </p:cTn>
                                        <p:tgtEl>
                                          <p:spTgt spid="6">
                                            <p:graphicEl>
                                              <a:chart seriesIdx="4" categoryIdx="12" bldStep="ptInSeries"/>
                                            </p:graphicEl>
                                          </p:spTgt>
                                        </p:tgtEl>
                                        <p:attrNameLst>
                                          <p:attrName>style.visibility</p:attrName>
                                        </p:attrNameLst>
                                      </p:cBhvr>
                                      <p:to>
                                        <p:strVal val="visible"/>
                                      </p:to>
                                    </p:set>
                                    <p:animEffect transition="in" filter="fade">
                                      <p:cBhvr>
                                        <p:cTn id="331" dur="500"/>
                                        <p:tgtEl>
                                          <p:spTgt spid="6">
                                            <p:graphicEl>
                                              <a:chart seriesIdx="4" categoryIdx="12" bldStep="ptInSeries"/>
                                            </p:graphicEl>
                                          </p:spTgt>
                                        </p:tgtEl>
                                      </p:cBhvr>
                                    </p:animEffect>
                                  </p:childTnLst>
                                </p:cTn>
                              </p:par>
                            </p:childTnLst>
                          </p:cTn>
                        </p:par>
                        <p:par>
                          <p:cTn id="332" fill="hold">
                            <p:stCondLst>
                              <p:cond delay="32180"/>
                            </p:stCondLst>
                            <p:childTnLst>
                              <p:par>
                                <p:cTn id="333" presetID="10" presetClass="entr" presetSubtype="0" fill="hold" grpId="0" nodeType="afterEffect">
                                  <p:stCondLst>
                                    <p:cond delay="0"/>
                                  </p:stCondLst>
                                  <p:childTnLst>
                                    <p:set>
                                      <p:cBhvr>
                                        <p:cTn id="334" dur="1" fill="hold">
                                          <p:stCondLst>
                                            <p:cond delay="0"/>
                                          </p:stCondLst>
                                        </p:cTn>
                                        <p:tgtEl>
                                          <p:spTgt spid="6">
                                            <p:graphicEl>
                                              <a:chart seriesIdx="4" categoryIdx="13" bldStep="ptInSeries"/>
                                            </p:graphicEl>
                                          </p:spTgt>
                                        </p:tgtEl>
                                        <p:attrNameLst>
                                          <p:attrName>style.visibility</p:attrName>
                                        </p:attrNameLst>
                                      </p:cBhvr>
                                      <p:to>
                                        <p:strVal val="visible"/>
                                      </p:to>
                                    </p:set>
                                    <p:animEffect transition="in" filter="fade">
                                      <p:cBhvr>
                                        <p:cTn id="335" dur="500"/>
                                        <p:tgtEl>
                                          <p:spTgt spid="6">
                                            <p:graphicEl>
                                              <a:chart seriesIdx="4" categoryIdx="13" bldStep="ptInSeries"/>
                                            </p:graphicEl>
                                          </p:spTgt>
                                        </p:tgtEl>
                                      </p:cBhvr>
                                    </p:animEffect>
                                  </p:childTnLst>
                                </p:cTn>
                              </p:par>
                            </p:childTnLst>
                          </p:cTn>
                        </p:par>
                        <p:par>
                          <p:cTn id="336" fill="hold">
                            <p:stCondLst>
                              <p:cond delay="32680"/>
                            </p:stCondLst>
                            <p:childTnLst>
                              <p:par>
                                <p:cTn id="337" presetID="10" presetClass="entr" presetSubtype="0" fill="hold" grpId="0" nodeType="afterEffect">
                                  <p:stCondLst>
                                    <p:cond delay="0"/>
                                  </p:stCondLst>
                                  <p:childTnLst>
                                    <p:set>
                                      <p:cBhvr>
                                        <p:cTn id="338" dur="1" fill="hold">
                                          <p:stCondLst>
                                            <p:cond delay="0"/>
                                          </p:stCondLst>
                                        </p:cTn>
                                        <p:tgtEl>
                                          <p:spTgt spid="6">
                                            <p:graphicEl>
                                              <a:chart seriesIdx="4" categoryIdx="14" bldStep="ptInSeries"/>
                                            </p:graphicEl>
                                          </p:spTgt>
                                        </p:tgtEl>
                                        <p:attrNameLst>
                                          <p:attrName>style.visibility</p:attrName>
                                        </p:attrNameLst>
                                      </p:cBhvr>
                                      <p:to>
                                        <p:strVal val="visible"/>
                                      </p:to>
                                    </p:set>
                                    <p:animEffect transition="in" filter="fade">
                                      <p:cBhvr>
                                        <p:cTn id="339" dur="500"/>
                                        <p:tgtEl>
                                          <p:spTgt spid="6">
                                            <p:graphicEl>
                                              <a:chart seriesIdx="4" categoryIdx="14" bldStep="ptInSeries"/>
                                            </p:graphicEl>
                                          </p:spTgt>
                                        </p:tgtEl>
                                      </p:cBhvr>
                                    </p:animEffect>
                                  </p:childTnLst>
                                </p:cTn>
                              </p:par>
                            </p:childTnLst>
                          </p:cTn>
                        </p:par>
                        <p:par>
                          <p:cTn id="340" fill="hold">
                            <p:stCondLst>
                              <p:cond delay="33180"/>
                            </p:stCondLst>
                            <p:childTnLst>
                              <p:par>
                                <p:cTn id="341" presetID="10" presetClass="entr" presetSubtype="0" fill="hold" grpId="0" nodeType="afterEffect">
                                  <p:stCondLst>
                                    <p:cond delay="0"/>
                                  </p:stCondLst>
                                  <p:childTnLst>
                                    <p:set>
                                      <p:cBhvr>
                                        <p:cTn id="342" dur="1" fill="hold">
                                          <p:stCondLst>
                                            <p:cond delay="0"/>
                                          </p:stCondLst>
                                        </p:cTn>
                                        <p:tgtEl>
                                          <p:spTgt spid="6">
                                            <p:graphicEl>
                                              <a:chart seriesIdx="4" categoryIdx="15" bldStep="ptInSeries"/>
                                            </p:graphicEl>
                                          </p:spTgt>
                                        </p:tgtEl>
                                        <p:attrNameLst>
                                          <p:attrName>style.visibility</p:attrName>
                                        </p:attrNameLst>
                                      </p:cBhvr>
                                      <p:to>
                                        <p:strVal val="visible"/>
                                      </p:to>
                                    </p:set>
                                    <p:animEffect transition="in" filter="fade">
                                      <p:cBhvr>
                                        <p:cTn id="343" dur="500"/>
                                        <p:tgtEl>
                                          <p:spTgt spid="6">
                                            <p:graphicEl>
                                              <a:chart seriesIdx="4" categoryIdx="15" bldStep="ptInSeries"/>
                                            </p:graphicEl>
                                          </p:spTgt>
                                        </p:tgtEl>
                                      </p:cBhvr>
                                    </p:animEffect>
                                  </p:childTnLst>
                                </p:cTn>
                              </p:par>
                            </p:childTnLst>
                          </p:cTn>
                        </p:par>
                        <p:par>
                          <p:cTn id="344" fill="hold">
                            <p:stCondLst>
                              <p:cond delay="33680"/>
                            </p:stCondLst>
                            <p:childTnLst>
                              <p:par>
                                <p:cTn id="345" presetID="10" presetClass="entr" presetSubtype="0" fill="hold" grpId="0" nodeType="afterEffect">
                                  <p:stCondLst>
                                    <p:cond delay="0"/>
                                  </p:stCondLst>
                                  <p:childTnLst>
                                    <p:set>
                                      <p:cBhvr>
                                        <p:cTn id="346" dur="1" fill="hold">
                                          <p:stCondLst>
                                            <p:cond delay="0"/>
                                          </p:stCondLst>
                                        </p:cTn>
                                        <p:tgtEl>
                                          <p:spTgt spid="6">
                                            <p:graphicEl>
                                              <a:chart seriesIdx="4" categoryIdx="16" bldStep="ptInSeries"/>
                                            </p:graphicEl>
                                          </p:spTgt>
                                        </p:tgtEl>
                                        <p:attrNameLst>
                                          <p:attrName>style.visibility</p:attrName>
                                        </p:attrNameLst>
                                      </p:cBhvr>
                                      <p:to>
                                        <p:strVal val="visible"/>
                                      </p:to>
                                    </p:set>
                                    <p:animEffect transition="in" filter="fade">
                                      <p:cBhvr>
                                        <p:cTn id="347" dur="500"/>
                                        <p:tgtEl>
                                          <p:spTgt spid="6">
                                            <p:graphicEl>
                                              <a:chart seriesIdx="4" categoryIdx="16" bldStep="ptInSeries"/>
                                            </p:graphicEl>
                                          </p:spTgt>
                                        </p:tgtEl>
                                      </p:cBhvr>
                                    </p:animEffect>
                                  </p:childTnLst>
                                </p:cTn>
                              </p:par>
                            </p:childTnLst>
                          </p:cTn>
                        </p:par>
                        <p:par>
                          <p:cTn id="348" fill="hold">
                            <p:stCondLst>
                              <p:cond delay="34180"/>
                            </p:stCondLst>
                            <p:childTnLst>
                              <p:par>
                                <p:cTn id="349" presetID="10" presetClass="entr" presetSubtype="0" fill="hold" grpId="0" nodeType="afterEffect">
                                  <p:stCondLst>
                                    <p:cond delay="0"/>
                                  </p:stCondLst>
                                  <p:childTnLst>
                                    <p:set>
                                      <p:cBhvr>
                                        <p:cTn id="350" dur="1" fill="hold">
                                          <p:stCondLst>
                                            <p:cond delay="0"/>
                                          </p:stCondLst>
                                        </p:cTn>
                                        <p:tgtEl>
                                          <p:spTgt spid="6">
                                            <p:graphicEl>
                                              <a:chart seriesIdx="5" categoryIdx="0" bldStep="ptInSeries"/>
                                            </p:graphicEl>
                                          </p:spTgt>
                                        </p:tgtEl>
                                        <p:attrNameLst>
                                          <p:attrName>style.visibility</p:attrName>
                                        </p:attrNameLst>
                                      </p:cBhvr>
                                      <p:to>
                                        <p:strVal val="visible"/>
                                      </p:to>
                                    </p:set>
                                    <p:animEffect transition="in" filter="fade">
                                      <p:cBhvr>
                                        <p:cTn id="351" dur="500"/>
                                        <p:tgtEl>
                                          <p:spTgt spid="6">
                                            <p:graphicEl>
                                              <a:chart seriesIdx="5" categoryIdx="0" bldStep="ptInSeries"/>
                                            </p:graphicEl>
                                          </p:spTgt>
                                        </p:tgtEl>
                                      </p:cBhvr>
                                    </p:animEffect>
                                  </p:childTnLst>
                                </p:cTn>
                              </p:par>
                            </p:childTnLst>
                          </p:cTn>
                        </p:par>
                        <p:par>
                          <p:cTn id="352" fill="hold">
                            <p:stCondLst>
                              <p:cond delay="34680"/>
                            </p:stCondLst>
                            <p:childTnLst>
                              <p:par>
                                <p:cTn id="353" presetID="10" presetClass="entr" presetSubtype="0" fill="hold" grpId="0" nodeType="afterEffect">
                                  <p:stCondLst>
                                    <p:cond delay="0"/>
                                  </p:stCondLst>
                                  <p:childTnLst>
                                    <p:set>
                                      <p:cBhvr>
                                        <p:cTn id="354" dur="1" fill="hold">
                                          <p:stCondLst>
                                            <p:cond delay="0"/>
                                          </p:stCondLst>
                                        </p:cTn>
                                        <p:tgtEl>
                                          <p:spTgt spid="6">
                                            <p:graphicEl>
                                              <a:chart seriesIdx="5" categoryIdx="1" bldStep="ptInSeries"/>
                                            </p:graphicEl>
                                          </p:spTgt>
                                        </p:tgtEl>
                                        <p:attrNameLst>
                                          <p:attrName>style.visibility</p:attrName>
                                        </p:attrNameLst>
                                      </p:cBhvr>
                                      <p:to>
                                        <p:strVal val="visible"/>
                                      </p:to>
                                    </p:set>
                                    <p:animEffect transition="in" filter="fade">
                                      <p:cBhvr>
                                        <p:cTn id="355" dur="500"/>
                                        <p:tgtEl>
                                          <p:spTgt spid="6">
                                            <p:graphicEl>
                                              <a:chart seriesIdx="5" categoryIdx="1" bldStep="ptInSeries"/>
                                            </p:graphicEl>
                                          </p:spTgt>
                                        </p:tgtEl>
                                      </p:cBhvr>
                                    </p:animEffect>
                                  </p:childTnLst>
                                </p:cTn>
                              </p:par>
                            </p:childTnLst>
                          </p:cTn>
                        </p:par>
                        <p:par>
                          <p:cTn id="356" fill="hold">
                            <p:stCondLst>
                              <p:cond delay="35180"/>
                            </p:stCondLst>
                            <p:childTnLst>
                              <p:par>
                                <p:cTn id="357" presetID="10" presetClass="entr" presetSubtype="0" fill="hold" grpId="0" nodeType="afterEffect">
                                  <p:stCondLst>
                                    <p:cond delay="0"/>
                                  </p:stCondLst>
                                  <p:childTnLst>
                                    <p:set>
                                      <p:cBhvr>
                                        <p:cTn id="358" dur="1" fill="hold">
                                          <p:stCondLst>
                                            <p:cond delay="0"/>
                                          </p:stCondLst>
                                        </p:cTn>
                                        <p:tgtEl>
                                          <p:spTgt spid="6">
                                            <p:graphicEl>
                                              <a:chart seriesIdx="5" categoryIdx="2" bldStep="ptInSeries"/>
                                            </p:graphicEl>
                                          </p:spTgt>
                                        </p:tgtEl>
                                        <p:attrNameLst>
                                          <p:attrName>style.visibility</p:attrName>
                                        </p:attrNameLst>
                                      </p:cBhvr>
                                      <p:to>
                                        <p:strVal val="visible"/>
                                      </p:to>
                                    </p:set>
                                    <p:animEffect transition="in" filter="fade">
                                      <p:cBhvr>
                                        <p:cTn id="359" dur="10"/>
                                        <p:tgtEl>
                                          <p:spTgt spid="6">
                                            <p:graphicEl>
                                              <a:chart seriesIdx="5" categoryIdx="2" bldStep="ptInSeries"/>
                                            </p:graphicEl>
                                          </p:spTgt>
                                        </p:tgtEl>
                                      </p:cBhvr>
                                    </p:animEffect>
                                  </p:childTnLst>
                                </p:cTn>
                              </p:par>
                            </p:childTnLst>
                          </p:cTn>
                        </p:par>
                        <p:par>
                          <p:cTn id="360" fill="hold">
                            <p:stCondLst>
                              <p:cond delay="35190"/>
                            </p:stCondLst>
                            <p:childTnLst>
                              <p:par>
                                <p:cTn id="361" presetID="10" presetClass="entr" presetSubtype="0" fill="hold" grpId="0" nodeType="afterEffect">
                                  <p:stCondLst>
                                    <p:cond delay="0"/>
                                  </p:stCondLst>
                                  <p:childTnLst>
                                    <p:set>
                                      <p:cBhvr>
                                        <p:cTn id="362" dur="1" fill="hold">
                                          <p:stCondLst>
                                            <p:cond delay="0"/>
                                          </p:stCondLst>
                                        </p:cTn>
                                        <p:tgtEl>
                                          <p:spTgt spid="6">
                                            <p:graphicEl>
                                              <a:chart seriesIdx="5" categoryIdx="3" bldStep="ptInSeries"/>
                                            </p:graphicEl>
                                          </p:spTgt>
                                        </p:tgtEl>
                                        <p:attrNameLst>
                                          <p:attrName>style.visibility</p:attrName>
                                        </p:attrNameLst>
                                      </p:cBhvr>
                                      <p:to>
                                        <p:strVal val="visible"/>
                                      </p:to>
                                    </p:set>
                                    <p:animEffect transition="in" filter="fade">
                                      <p:cBhvr>
                                        <p:cTn id="363" dur="10"/>
                                        <p:tgtEl>
                                          <p:spTgt spid="6">
                                            <p:graphicEl>
                                              <a:chart seriesIdx="5" categoryIdx="3" bldStep="ptInSeries"/>
                                            </p:graphicEl>
                                          </p:spTgt>
                                        </p:tgtEl>
                                      </p:cBhvr>
                                    </p:animEffect>
                                  </p:childTnLst>
                                </p:cTn>
                              </p:par>
                            </p:childTnLst>
                          </p:cTn>
                        </p:par>
                        <p:par>
                          <p:cTn id="364" fill="hold">
                            <p:stCondLst>
                              <p:cond delay="35200"/>
                            </p:stCondLst>
                            <p:childTnLst>
                              <p:par>
                                <p:cTn id="365" presetID="10" presetClass="entr" presetSubtype="0" fill="hold" grpId="0" nodeType="afterEffect">
                                  <p:stCondLst>
                                    <p:cond delay="0"/>
                                  </p:stCondLst>
                                  <p:childTnLst>
                                    <p:set>
                                      <p:cBhvr>
                                        <p:cTn id="366" dur="1" fill="hold">
                                          <p:stCondLst>
                                            <p:cond delay="0"/>
                                          </p:stCondLst>
                                        </p:cTn>
                                        <p:tgtEl>
                                          <p:spTgt spid="6">
                                            <p:graphicEl>
                                              <a:chart seriesIdx="5" categoryIdx="4" bldStep="ptInSeries"/>
                                            </p:graphicEl>
                                          </p:spTgt>
                                        </p:tgtEl>
                                        <p:attrNameLst>
                                          <p:attrName>style.visibility</p:attrName>
                                        </p:attrNameLst>
                                      </p:cBhvr>
                                      <p:to>
                                        <p:strVal val="visible"/>
                                      </p:to>
                                    </p:set>
                                    <p:animEffect transition="in" filter="fade">
                                      <p:cBhvr>
                                        <p:cTn id="367" dur="10"/>
                                        <p:tgtEl>
                                          <p:spTgt spid="6">
                                            <p:graphicEl>
                                              <a:chart seriesIdx="5" categoryIdx="4" bldStep="ptInSeries"/>
                                            </p:graphicEl>
                                          </p:spTgt>
                                        </p:tgtEl>
                                      </p:cBhvr>
                                    </p:animEffect>
                                  </p:childTnLst>
                                </p:cTn>
                              </p:par>
                            </p:childTnLst>
                          </p:cTn>
                        </p:par>
                        <p:par>
                          <p:cTn id="368" fill="hold">
                            <p:stCondLst>
                              <p:cond delay="35210"/>
                            </p:stCondLst>
                            <p:childTnLst>
                              <p:par>
                                <p:cTn id="369" presetID="10" presetClass="entr" presetSubtype="0" fill="hold" grpId="0" nodeType="afterEffect">
                                  <p:stCondLst>
                                    <p:cond delay="0"/>
                                  </p:stCondLst>
                                  <p:childTnLst>
                                    <p:set>
                                      <p:cBhvr>
                                        <p:cTn id="370" dur="1" fill="hold">
                                          <p:stCondLst>
                                            <p:cond delay="0"/>
                                          </p:stCondLst>
                                        </p:cTn>
                                        <p:tgtEl>
                                          <p:spTgt spid="6">
                                            <p:graphicEl>
                                              <a:chart seriesIdx="5" categoryIdx="5" bldStep="ptInSeries"/>
                                            </p:graphicEl>
                                          </p:spTgt>
                                        </p:tgtEl>
                                        <p:attrNameLst>
                                          <p:attrName>style.visibility</p:attrName>
                                        </p:attrNameLst>
                                      </p:cBhvr>
                                      <p:to>
                                        <p:strVal val="visible"/>
                                      </p:to>
                                    </p:set>
                                    <p:animEffect transition="in" filter="fade">
                                      <p:cBhvr>
                                        <p:cTn id="371" dur="10"/>
                                        <p:tgtEl>
                                          <p:spTgt spid="6">
                                            <p:graphicEl>
                                              <a:chart seriesIdx="5" categoryIdx="5" bldStep="ptInSeries"/>
                                            </p:graphicEl>
                                          </p:spTgt>
                                        </p:tgtEl>
                                      </p:cBhvr>
                                    </p:animEffect>
                                  </p:childTnLst>
                                </p:cTn>
                              </p:par>
                            </p:childTnLst>
                          </p:cTn>
                        </p:par>
                        <p:par>
                          <p:cTn id="372" fill="hold">
                            <p:stCondLst>
                              <p:cond delay="35220"/>
                            </p:stCondLst>
                            <p:childTnLst>
                              <p:par>
                                <p:cTn id="373" presetID="10" presetClass="entr" presetSubtype="0" fill="hold" grpId="0" nodeType="afterEffect">
                                  <p:stCondLst>
                                    <p:cond delay="0"/>
                                  </p:stCondLst>
                                  <p:childTnLst>
                                    <p:set>
                                      <p:cBhvr>
                                        <p:cTn id="374" dur="1" fill="hold">
                                          <p:stCondLst>
                                            <p:cond delay="0"/>
                                          </p:stCondLst>
                                        </p:cTn>
                                        <p:tgtEl>
                                          <p:spTgt spid="6">
                                            <p:graphicEl>
                                              <a:chart seriesIdx="5" categoryIdx="6" bldStep="ptInSeries"/>
                                            </p:graphicEl>
                                          </p:spTgt>
                                        </p:tgtEl>
                                        <p:attrNameLst>
                                          <p:attrName>style.visibility</p:attrName>
                                        </p:attrNameLst>
                                      </p:cBhvr>
                                      <p:to>
                                        <p:strVal val="visible"/>
                                      </p:to>
                                    </p:set>
                                    <p:animEffect transition="in" filter="fade">
                                      <p:cBhvr>
                                        <p:cTn id="375" dur="10"/>
                                        <p:tgtEl>
                                          <p:spTgt spid="6">
                                            <p:graphicEl>
                                              <a:chart seriesIdx="5" categoryIdx="6" bldStep="ptInSeries"/>
                                            </p:graphicEl>
                                          </p:spTgt>
                                        </p:tgtEl>
                                      </p:cBhvr>
                                    </p:animEffect>
                                  </p:childTnLst>
                                </p:cTn>
                              </p:par>
                            </p:childTnLst>
                          </p:cTn>
                        </p:par>
                        <p:par>
                          <p:cTn id="376" fill="hold">
                            <p:stCondLst>
                              <p:cond delay="35230"/>
                            </p:stCondLst>
                            <p:childTnLst>
                              <p:par>
                                <p:cTn id="377" presetID="10" presetClass="entr" presetSubtype="0" fill="hold" grpId="0" nodeType="afterEffect">
                                  <p:stCondLst>
                                    <p:cond delay="0"/>
                                  </p:stCondLst>
                                  <p:childTnLst>
                                    <p:set>
                                      <p:cBhvr>
                                        <p:cTn id="378" dur="1" fill="hold">
                                          <p:stCondLst>
                                            <p:cond delay="0"/>
                                          </p:stCondLst>
                                        </p:cTn>
                                        <p:tgtEl>
                                          <p:spTgt spid="6">
                                            <p:graphicEl>
                                              <a:chart seriesIdx="5" categoryIdx="7" bldStep="ptInSeries"/>
                                            </p:graphicEl>
                                          </p:spTgt>
                                        </p:tgtEl>
                                        <p:attrNameLst>
                                          <p:attrName>style.visibility</p:attrName>
                                        </p:attrNameLst>
                                      </p:cBhvr>
                                      <p:to>
                                        <p:strVal val="visible"/>
                                      </p:to>
                                    </p:set>
                                    <p:animEffect transition="in" filter="fade">
                                      <p:cBhvr>
                                        <p:cTn id="379" dur="10"/>
                                        <p:tgtEl>
                                          <p:spTgt spid="6">
                                            <p:graphicEl>
                                              <a:chart seriesIdx="5" categoryIdx="7" bldStep="ptInSeries"/>
                                            </p:graphicEl>
                                          </p:spTgt>
                                        </p:tgtEl>
                                      </p:cBhvr>
                                    </p:animEffect>
                                  </p:childTnLst>
                                </p:cTn>
                              </p:par>
                            </p:childTnLst>
                          </p:cTn>
                        </p:par>
                        <p:par>
                          <p:cTn id="380" fill="hold">
                            <p:stCondLst>
                              <p:cond delay="35240"/>
                            </p:stCondLst>
                            <p:childTnLst>
                              <p:par>
                                <p:cTn id="381" presetID="10" presetClass="entr" presetSubtype="0" fill="hold" grpId="0" nodeType="afterEffect">
                                  <p:stCondLst>
                                    <p:cond delay="0"/>
                                  </p:stCondLst>
                                  <p:childTnLst>
                                    <p:set>
                                      <p:cBhvr>
                                        <p:cTn id="382" dur="1" fill="hold">
                                          <p:stCondLst>
                                            <p:cond delay="0"/>
                                          </p:stCondLst>
                                        </p:cTn>
                                        <p:tgtEl>
                                          <p:spTgt spid="6">
                                            <p:graphicEl>
                                              <a:chart seriesIdx="5" categoryIdx="8" bldStep="ptInSeries"/>
                                            </p:graphicEl>
                                          </p:spTgt>
                                        </p:tgtEl>
                                        <p:attrNameLst>
                                          <p:attrName>style.visibility</p:attrName>
                                        </p:attrNameLst>
                                      </p:cBhvr>
                                      <p:to>
                                        <p:strVal val="visible"/>
                                      </p:to>
                                    </p:set>
                                    <p:animEffect transition="in" filter="fade">
                                      <p:cBhvr>
                                        <p:cTn id="383" dur="10"/>
                                        <p:tgtEl>
                                          <p:spTgt spid="6">
                                            <p:graphicEl>
                                              <a:chart seriesIdx="5" categoryIdx="8" bldStep="ptInSeries"/>
                                            </p:graphicEl>
                                          </p:spTgt>
                                        </p:tgtEl>
                                      </p:cBhvr>
                                    </p:animEffect>
                                  </p:childTnLst>
                                </p:cTn>
                              </p:par>
                            </p:childTnLst>
                          </p:cTn>
                        </p:par>
                        <p:par>
                          <p:cTn id="384" fill="hold">
                            <p:stCondLst>
                              <p:cond delay="35250"/>
                            </p:stCondLst>
                            <p:childTnLst>
                              <p:par>
                                <p:cTn id="385" presetID="10" presetClass="entr" presetSubtype="0" fill="hold" grpId="0" nodeType="afterEffect">
                                  <p:stCondLst>
                                    <p:cond delay="0"/>
                                  </p:stCondLst>
                                  <p:childTnLst>
                                    <p:set>
                                      <p:cBhvr>
                                        <p:cTn id="386" dur="1" fill="hold">
                                          <p:stCondLst>
                                            <p:cond delay="0"/>
                                          </p:stCondLst>
                                        </p:cTn>
                                        <p:tgtEl>
                                          <p:spTgt spid="6">
                                            <p:graphicEl>
                                              <a:chart seriesIdx="5" categoryIdx="9" bldStep="ptInSeries"/>
                                            </p:graphicEl>
                                          </p:spTgt>
                                        </p:tgtEl>
                                        <p:attrNameLst>
                                          <p:attrName>style.visibility</p:attrName>
                                        </p:attrNameLst>
                                      </p:cBhvr>
                                      <p:to>
                                        <p:strVal val="visible"/>
                                      </p:to>
                                    </p:set>
                                    <p:animEffect transition="in" filter="fade">
                                      <p:cBhvr>
                                        <p:cTn id="387" dur="10"/>
                                        <p:tgtEl>
                                          <p:spTgt spid="6">
                                            <p:graphicEl>
                                              <a:chart seriesIdx="5" categoryIdx="9" bldStep="ptInSeries"/>
                                            </p:graphicEl>
                                          </p:spTgt>
                                        </p:tgtEl>
                                      </p:cBhvr>
                                    </p:animEffect>
                                  </p:childTnLst>
                                </p:cTn>
                              </p:par>
                            </p:childTnLst>
                          </p:cTn>
                        </p:par>
                        <p:par>
                          <p:cTn id="388" fill="hold">
                            <p:stCondLst>
                              <p:cond delay="35260"/>
                            </p:stCondLst>
                            <p:childTnLst>
                              <p:par>
                                <p:cTn id="389" presetID="10" presetClass="entr" presetSubtype="0" fill="hold" grpId="0" nodeType="afterEffect">
                                  <p:stCondLst>
                                    <p:cond delay="0"/>
                                  </p:stCondLst>
                                  <p:childTnLst>
                                    <p:set>
                                      <p:cBhvr>
                                        <p:cTn id="390" dur="1" fill="hold">
                                          <p:stCondLst>
                                            <p:cond delay="0"/>
                                          </p:stCondLst>
                                        </p:cTn>
                                        <p:tgtEl>
                                          <p:spTgt spid="6">
                                            <p:graphicEl>
                                              <a:chart seriesIdx="5" categoryIdx="10" bldStep="ptInSeries"/>
                                            </p:graphicEl>
                                          </p:spTgt>
                                        </p:tgtEl>
                                        <p:attrNameLst>
                                          <p:attrName>style.visibility</p:attrName>
                                        </p:attrNameLst>
                                      </p:cBhvr>
                                      <p:to>
                                        <p:strVal val="visible"/>
                                      </p:to>
                                    </p:set>
                                    <p:animEffect transition="in" filter="fade">
                                      <p:cBhvr>
                                        <p:cTn id="391" dur="500"/>
                                        <p:tgtEl>
                                          <p:spTgt spid="6">
                                            <p:graphicEl>
                                              <a:chart seriesIdx="5" categoryIdx="10" bldStep="ptInSeries"/>
                                            </p:graphicEl>
                                          </p:spTgt>
                                        </p:tgtEl>
                                      </p:cBhvr>
                                    </p:animEffect>
                                  </p:childTnLst>
                                </p:cTn>
                              </p:par>
                            </p:childTnLst>
                          </p:cTn>
                        </p:par>
                        <p:par>
                          <p:cTn id="392" fill="hold">
                            <p:stCondLst>
                              <p:cond delay="35760"/>
                            </p:stCondLst>
                            <p:childTnLst>
                              <p:par>
                                <p:cTn id="393" presetID="10" presetClass="entr" presetSubtype="0" fill="hold" grpId="0" nodeType="afterEffect">
                                  <p:stCondLst>
                                    <p:cond delay="0"/>
                                  </p:stCondLst>
                                  <p:childTnLst>
                                    <p:set>
                                      <p:cBhvr>
                                        <p:cTn id="394" dur="1" fill="hold">
                                          <p:stCondLst>
                                            <p:cond delay="0"/>
                                          </p:stCondLst>
                                        </p:cTn>
                                        <p:tgtEl>
                                          <p:spTgt spid="6">
                                            <p:graphicEl>
                                              <a:chart seriesIdx="5" categoryIdx="11" bldStep="ptInSeries"/>
                                            </p:graphicEl>
                                          </p:spTgt>
                                        </p:tgtEl>
                                        <p:attrNameLst>
                                          <p:attrName>style.visibility</p:attrName>
                                        </p:attrNameLst>
                                      </p:cBhvr>
                                      <p:to>
                                        <p:strVal val="visible"/>
                                      </p:to>
                                    </p:set>
                                    <p:animEffect transition="in" filter="fade">
                                      <p:cBhvr>
                                        <p:cTn id="395" dur="10"/>
                                        <p:tgtEl>
                                          <p:spTgt spid="6">
                                            <p:graphicEl>
                                              <a:chart seriesIdx="5" categoryIdx="11" bldStep="ptInSeries"/>
                                            </p:graphicEl>
                                          </p:spTgt>
                                        </p:tgtEl>
                                      </p:cBhvr>
                                    </p:animEffect>
                                  </p:childTnLst>
                                </p:cTn>
                              </p:par>
                            </p:childTnLst>
                          </p:cTn>
                        </p:par>
                        <p:par>
                          <p:cTn id="396" fill="hold">
                            <p:stCondLst>
                              <p:cond delay="35770"/>
                            </p:stCondLst>
                            <p:childTnLst>
                              <p:par>
                                <p:cTn id="397" presetID="10" presetClass="entr" presetSubtype="0" fill="hold" grpId="0" nodeType="afterEffect">
                                  <p:stCondLst>
                                    <p:cond delay="0"/>
                                  </p:stCondLst>
                                  <p:childTnLst>
                                    <p:set>
                                      <p:cBhvr>
                                        <p:cTn id="398" dur="1" fill="hold">
                                          <p:stCondLst>
                                            <p:cond delay="0"/>
                                          </p:stCondLst>
                                        </p:cTn>
                                        <p:tgtEl>
                                          <p:spTgt spid="6">
                                            <p:graphicEl>
                                              <a:chart seriesIdx="5" categoryIdx="12" bldStep="ptInSeries"/>
                                            </p:graphicEl>
                                          </p:spTgt>
                                        </p:tgtEl>
                                        <p:attrNameLst>
                                          <p:attrName>style.visibility</p:attrName>
                                        </p:attrNameLst>
                                      </p:cBhvr>
                                      <p:to>
                                        <p:strVal val="visible"/>
                                      </p:to>
                                    </p:set>
                                    <p:animEffect transition="in" filter="fade">
                                      <p:cBhvr>
                                        <p:cTn id="399" dur="500"/>
                                        <p:tgtEl>
                                          <p:spTgt spid="6">
                                            <p:graphicEl>
                                              <a:chart seriesIdx="5" categoryIdx="12" bldStep="ptInSeries"/>
                                            </p:graphicEl>
                                          </p:spTgt>
                                        </p:tgtEl>
                                      </p:cBhvr>
                                    </p:animEffect>
                                  </p:childTnLst>
                                </p:cTn>
                              </p:par>
                            </p:childTnLst>
                          </p:cTn>
                        </p:par>
                        <p:par>
                          <p:cTn id="400" fill="hold">
                            <p:stCondLst>
                              <p:cond delay="36270"/>
                            </p:stCondLst>
                            <p:childTnLst>
                              <p:par>
                                <p:cTn id="401" presetID="10" presetClass="entr" presetSubtype="0" fill="hold" grpId="0" nodeType="afterEffect">
                                  <p:stCondLst>
                                    <p:cond delay="0"/>
                                  </p:stCondLst>
                                  <p:childTnLst>
                                    <p:set>
                                      <p:cBhvr>
                                        <p:cTn id="402" dur="1" fill="hold">
                                          <p:stCondLst>
                                            <p:cond delay="0"/>
                                          </p:stCondLst>
                                        </p:cTn>
                                        <p:tgtEl>
                                          <p:spTgt spid="6">
                                            <p:graphicEl>
                                              <a:chart seriesIdx="5" categoryIdx="13" bldStep="ptInSeries"/>
                                            </p:graphicEl>
                                          </p:spTgt>
                                        </p:tgtEl>
                                        <p:attrNameLst>
                                          <p:attrName>style.visibility</p:attrName>
                                        </p:attrNameLst>
                                      </p:cBhvr>
                                      <p:to>
                                        <p:strVal val="visible"/>
                                      </p:to>
                                    </p:set>
                                    <p:animEffect transition="in" filter="fade">
                                      <p:cBhvr>
                                        <p:cTn id="403" dur="10"/>
                                        <p:tgtEl>
                                          <p:spTgt spid="6">
                                            <p:graphicEl>
                                              <a:chart seriesIdx="5" categoryIdx="13" bldStep="ptInSeries"/>
                                            </p:graphicEl>
                                          </p:spTgt>
                                        </p:tgtEl>
                                      </p:cBhvr>
                                    </p:animEffect>
                                  </p:childTnLst>
                                </p:cTn>
                              </p:par>
                            </p:childTnLst>
                          </p:cTn>
                        </p:par>
                        <p:par>
                          <p:cTn id="404" fill="hold">
                            <p:stCondLst>
                              <p:cond delay="36280"/>
                            </p:stCondLst>
                            <p:childTnLst>
                              <p:par>
                                <p:cTn id="405" presetID="10" presetClass="entr" presetSubtype="0" fill="hold" grpId="0" nodeType="afterEffect">
                                  <p:stCondLst>
                                    <p:cond delay="0"/>
                                  </p:stCondLst>
                                  <p:childTnLst>
                                    <p:set>
                                      <p:cBhvr>
                                        <p:cTn id="406" dur="1" fill="hold">
                                          <p:stCondLst>
                                            <p:cond delay="0"/>
                                          </p:stCondLst>
                                        </p:cTn>
                                        <p:tgtEl>
                                          <p:spTgt spid="6">
                                            <p:graphicEl>
                                              <a:chart seriesIdx="5" categoryIdx="14" bldStep="ptInSeries"/>
                                            </p:graphicEl>
                                          </p:spTgt>
                                        </p:tgtEl>
                                        <p:attrNameLst>
                                          <p:attrName>style.visibility</p:attrName>
                                        </p:attrNameLst>
                                      </p:cBhvr>
                                      <p:to>
                                        <p:strVal val="visible"/>
                                      </p:to>
                                    </p:set>
                                    <p:animEffect transition="in" filter="fade">
                                      <p:cBhvr>
                                        <p:cTn id="407" dur="500"/>
                                        <p:tgtEl>
                                          <p:spTgt spid="6">
                                            <p:graphicEl>
                                              <a:chart seriesIdx="5" categoryIdx="14" bldStep="ptInSeries"/>
                                            </p:graphicEl>
                                          </p:spTgt>
                                        </p:tgtEl>
                                      </p:cBhvr>
                                    </p:animEffect>
                                  </p:childTnLst>
                                </p:cTn>
                              </p:par>
                            </p:childTnLst>
                          </p:cTn>
                        </p:par>
                        <p:par>
                          <p:cTn id="408" fill="hold">
                            <p:stCondLst>
                              <p:cond delay="36780"/>
                            </p:stCondLst>
                            <p:childTnLst>
                              <p:par>
                                <p:cTn id="409" presetID="10" presetClass="entr" presetSubtype="0" fill="hold" grpId="0" nodeType="afterEffect">
                                  <p:stCondLst>
                                    <p:cond delay="0"/>
                                  </p:stCondLst>
                                  <p:childTnLst>
                                    <p:set>
                                      <p:cBhvr>
                                        <p:cTn id="410" dur="1" fill="hold">
                                          <p:stCondLst>
                                            <p:cond delay="0"/>
                                          </p:stCondLst>
                                        </p:cTn>
                                        <p:tgtEl>
                                          <p:spTgt spid="6">
                                            <p:graphicEl>
                                              <a:chart seriesIdx="5" categoryIdx="15" bldStep="ptInSeries"/>
                                            </p:graphicEl>
                                          </p:spTgt>
                                        </p:tgtEl>
                                        <p:attrNameLst>
                                          <p:attrName>style.visibility</p:attrName>
                                        </p:attrNameLst>
                                      </p:cBhvr>
                                      <p:to>
                                        <p:strVal val="visible"/>
                                      </p:to>
                                    </p:set>
                                    <p:animEffect transition="in" filter="fade">
                                      <p:cBhvr>
                                        <p:cTn id="411" dur="500"/>
                                        <p:tgtEl>
                                          <p:spTgt spid="6">
                                            <p:graphicEl>
                                              <a:chart seriesIdx="5" categoryIdx="15" bldStep="ptInSeries"/>
                                            </p:graphicEl>
                                          </p:spTgt>
                                        </p:tgtEl>
                                      </p:cBhvr>
                                    </p:animEffect>
                                  </p:childTnLst>
                                </p:cTn>
                              </p:par>
                            </p:childTnLst>
                          </p:cTn>
                        </p:par>
                        <p:par>
                          <p:cTn id="412" fill="hold">
                            <p:stCondLst>
                              <p:cond delay="37280"/>
                            </p:stCondLst>
                            <p:childTnLst>
                              <p:par>
                                <p:cTn id="413" presetID="10" presetClass="entr" presetSubtype="0" fill="hold" grpId="0" nodeType="afterEffect">
                                  <p:stCondLst>
                                    <p:cond delay="0"/>
                                  </p:stCondLst>
                                  <p:childTnLst>
                                    <p:set>
                                      <p:cBhvr>
                                        <p:cTn id="414" dur="1" fill="hold">
                                          <p:stCondLst>
                                            <p:cond delay="0"/>
                                          </p:stCondLst>
                                        </p:cTn>
                                        <p:tgtEl>
                                          <p:spTgt spid="6">
                                            <p:graphicEl>
                                              <a:chart seriesIdx="5" categoryIdx="16" bldStep="ptInSeries"/>
                                            </p:graphicEl>
                                          </p:spTgt>
                                        </p:tgtEl>
                                        <p:attrNameLst>
                                          <p:attrName>style.visibility</p:attrName>
                                        </p:attrNameLst>
                                      </p:cBhvr>
                                      <p:to>
                                        <p:strVal val="visible"/>
                                      </p:to>
                                    </p:set>
                                    <p:animEffect transition="in" filter="fade">
                                      <p:cBhvr>
                                        <p:cTn id="415" dur="500"/>
                                        <p:tgtEl>
                                          <p:spTgt spid="6">
                                            <p:graphicEl>
                                              <a:chart seriesIdx="5" categoryIdx="16" bldStep="ptInSeries"/>
                                            </p:graphicEl>
                                          </p:spTgt>
                                        </p:tgtEl>
                                      </p:cBhvr>
                                    </p:animEffect>
                                  </p:childTnLst>
                                </p:cTn>
                              </p:par>
                            </p:childTnLst>
                          </p:cTn>
                        </p:par>
                        <p:par>
                          <p:cTn id="416" fill="hold">
                            <p:stCondLst>
                              <p:cond delay="37780"/>
                            </p:stCondLst>
                            <p:childTnLst>
                              <p:par>
                                <p:cTn id="417" presetID="10" presetClass="entr" presetSubtype="0" fill="hold" grpId="0" nodeType="afterEffect">
                                  <p:stCondLst>
                                    <p:cond delay="0"/>
                                  </p:stCondLst>
                                  <p:childTnLst>
                                    <p:set>
                                      <p:cBhvr>
                                        <p:cTn id="418" dur="1" fill="hold">
                                          <p:stCondLst>
                                            <p:cond delay="0"/>
                                          </p:stCondLst>
                                        </p:cTn>
                                        <p:tgtEl>
                                          <p:spTgt spid="6">
                                            <p:graphicEl>
                                              <a:chart seriesIdx="6" categoryIdx="0" bldStep="ptInSeries"/>
                                            </p:graphicEl>
                                          </p:spTgt>
                                        </p:tgtEl>
                                        <p:attrNameLst>
                                          <p:attrName>style.visibility</p:attrName>
                                        </p:attrNameLst>
                                      </p:cBhvr>
                                      <p:to>
                                        <p:strVal val="visible"/>
                                      </p:to>
                                    </p:set>
                                    <p:animEffect transition="in" filter="fade">
                                      <p:cBhvr>
                                        <p:cTn id="419" dur="500"/>
                                        <p:tgtEl>
                                          <p:spTgt spid="6">
                                            <p:graphicEl>
                                              <a:chart seriesIdx="6" categoryIdx="0" bldStep="ptInSeries"/>
                                            </p:graphicEl>
                                          </p:spTgt>
                                        </p:tgtEl>
                                      </p:cBhvr>
                                    </p:animEffect>
                                  </p:childTnLst>
                                </p:cTn>
                              </p:par>
                            </p:childTnLst>
                          </p:cTn>
                        </p:par>
                        <p:par>
                          <p:cTn id="420" fill="hold">
                            <p:stCondLst>
                              <p:cond delay="38280"/>
                            </p:stCondLst>
                            <p:childTnLst>
                              <p:par>
                                <p:cTn id="421" presetID="10" presetClass="entr" presetSubtype="0" fill="hold" grpId="0" nodeType="afterEffect">
                                  <p:stCondLst>
                                    <p:cond delay="0"/>
                                  </p:stCondLst>
                                  <p:childTnLst>
                                    <p:set>
                                      <p:cBhvr>
                                        <p:cTn id="422" dur="1" fill="hold">
                                          <p:stCondLst>
                                            <p:cond delay="0"/>
                                          </p:stCondLst>
                                        </p:cTn>
                                        <p:tgtEl>
                                          <p:spTgt spid="6">
                                            <p:graphicEl>
                                              <a:chart seriesIdx="6" categoryIdx="1" bldStep="ptInSeries"/>
                                            </p:graphicEl>
                                          </p:spTgt>
                                        </p:tgtEl>
                                        <p:attrNameLst>
                                          <p:attrName>style.visibility</p:attrName>
                                        </p:attrNameLst>
                                      </p:cBhvr>
                                      <p:to>
                                        <p:strVal val="visible"/>
                                      </p:to>
                                    </p:set>
                                    <p:animEffect transition="in" filter="fade">
                                      <p:cBhvr>
                                        <p:cTn id="423" dur="10"/>
                                        <p:tgtEl>
                                          <p:spTgt spid="6">
                                            <p:graphicEl>
                                              <a:chart seriesIdx="6" categoryIdx="1" bldStep="ptInSeries"/>
                                            </p:graphicEl>
                                          </p:spTgt>
                                        </p:tgtEl>
                                      </p:cBhvr>
                                    </p:animEffect>
                                  </p:childTnLst>
                                </p:cTn>
                              </p:par>
                            </p:childTnLst>
                          </p:cTn>
                        </p:par>
                        <p:par>
                          <p:cTn id="424" fill="hold">
                            <p:stCondLst>
                              <p:cond delay="38290"/>
                            </p:stCondLst>
                            <p:childTnLst>
                              <p:par>
                                <p:cTn id="425" presetID="10" presetClass="entr" presetSubtype="0" fill="hold" grpId="0" nodeType="afterEffect">
                                  <p:stCondLst>
                                    <p:cond delay="0"/>
                                  </p:stCondLst>
                                  <p:childTnLst>
                                    <p:set>
                                      <p:cBhvr>
                                        <p:cTn id="426" dur="1" fill="hold">
                                          <p:stCondLst>
                                            <p:cond delay="0"/>
                                          </p:stCondLst>
                                        </p:cTn>
                                        <p:tgtEl>
                                          <p:spTgt spid="6">
                                            <p:graphicEl>
                                              <a:chart seriesIdx="6" categoryIdx="2" bldStep="ptInSeries"/>
                                            </p:graphicEl>
                                          </p:spTgt>
                                        </p:tgtEl>
                                        <p:attrNameLst>
                                          <p:attrName>style.visibility</p:attrName>
                                        </p:attrNameLst>
                                      </p:cBhvr>
                                      <p:to>
                                        <p:strVal val="visible"/>
                                      </p:to>
                                    </p:set>
                                    <p:animEffect transition="in" filter="fade">
                                      <p:cBhvr>
                                        <p:cTn id="427" dur="500"/>
                                        <p:tgtEl>
                                          <p:spTgt spid="6">
                                            <p:graphicEl>
                                              <a:chart seriesIdx="6" categoryIdx="2" bldStep="ptInSeries"/>
                                            </p:graphicEl>
                                          </p:spTgt>
                                        </p:tgtEl>
                                      </p:cBhvr>
                                    </p:animEffect>
                                  </p:childTnLst>
                                </p:cTn>
                              </p:par>
                            </p:childTnLst>
                          </p:cTn>
                        </p:par>
                        <p:par>
                          <p:cTn id="428" fill="hold">
                            <p:stCondLst>
                              <p:cond delay="38790"/>
                            </p:stCondLst>
                            <p:childTnLst>
                              <p:par>
                                <p:cTn id="429" presetID="10" presetClass="entr" presetSubtype="0" fill="hold" grpId="0" nodeType="afterEffect">
                                  <p:stCondLst>
                                    <p:cond delay="0"/>
                                  </p:stCondLst>
                                  <p:childTnLst>
                                    <p:set>
                                      <p:cBhvr>
                                        <p:cTn id="430" dur="1" fill="hold">
                                          <p:stCondLst>
                                            <p:cond delay="0"/>
                                          </p:stCondLst>
                                        </p:cTn>
                                        <p:tgtEl>
                                          <p:spTgt spid="6">
                                            <p:graphicEl>
                                              <a:chart seriesIdx="6" categoryIdx="3" bldStep="ptInSeries"/>
                                            </p:graphicEl>
                                          </p:spTgt>
                                        </p:tgtEl>
                                        <p:attrNameLst>
                                          <p:attrName>style.visibility</p:attrName>
                                        </p:attrNameLst>
                                      </p:cBhvr>
                                      <p:to>
                                        <p:strVal val="visible"/>
                                      </p:to>
                                    </p:set>
                                    <p:animEffect transition="in" filter="fade">
                                      <p:cBhvr>
                                        <p:cTn id="431" dur="10"/>
                                        <p:tgtEl>
                                          <p:spTgt spid="6">
                                            <p:graphicEl>
                                              <a:chart seriesIdx="6" categoryIdx="3" bldStep="ptInSeries"/>
                                            </p:graphicEl>
                                          </p:spTgt>
                                        </p:tgtEl>
                                      </p:cBhvr>
                                    </p:animEffect>
                                  </p:childTnLst>
                                </p:cTn>
                              </p:par>
                            </p:childTnLst>
                          </p:cTn>
                        </p:par>
                        <p:par>
                          <p:cTn id="432" fill="hold">
                            <p:stCondLst>
                              <p:cond delay="38800"/>
                            </p:stCondLst>
                            <p:childTnLst>
                              <p:par>
                                <p:cTn id="433" presetID="10" presetClass="entr" presetSubtype="0" fill="hold" grpId="0" nodeType="afterEffect">
                                  <p:stCondLst>
                                    <p:cond delay="0"/>
                                  </p:stCondLst>
                                  <p:childTnLst>
                                    <p:set>
                                      <p:cBhvr>
                                        <p:cTn id="434" dur="1" fill="hold">
                                          <p:stCondLst>
                                            <p:cond delay="0"/>
                                          </p:stCondLst>
                                        </p:cTn>
                                        <p:tgtEl>
                                          <p:spTgt spid="6">
                                            <p:graphicEl>
                                              <a:chart seriesIdx="6" categoryIdx="4" bldStep="ptInSeries"/>
                                            </p:graphicEl>
                                          </p:spTgt>
                                        </p:tgtEl>
                                        <p:attrNameLst>
                                          <p:attrName>style.visibility</p:attrName>
                                        </p:attrNameLst>
                                      </p:cBhvr>
                                      <p:to>
                                        <p:strVal val="visible"/>
                                      </p:to>
                                    </p:set>
                                    <p:animEffect transition="in" filter="fade">
                                      <p:cBhvr>
                                        <p:cTn id="435" dur="10"/>
                                        <p:tgtEl>
                                          <p:spTgt spid="6">
                                            <p:graphicEl>
                                              <a:chart seriesIdx="6" categoryIdx="4" bldStep="ptInSeries"/>
                                            </p:graphicEl>
                                          </p:spTgt>
                                        </p:tgtEl>
                                      </p:cBhvr>
                                    </p:animEffect>
                                  </p:childTnLst>
                                </p:cTn>
                              </p:par>
                            </p:childTnLst>
                          </p:cTn>
                        </p:par>
                        <p:par>
                          <p:cTn id="436" fill="hold">
                            <p:stCondLst>
                              <p:cond delay="38810"/>
                            </p:stCondLst>
                            <p:childTnLst>
                              <p:par>
                                <p:cTn id="437" presetID="10" presetClass="entr" presetSubtype="0" fill="hold" grpId="0" nodeType="afterEffect">
                                  <p:stCondLst>
                                    <p:cond delay="0"/>
                                  </p:stCondLst>
                                  <p:childTnLst>
                                    <p:set>
                                      <p:cBhvr>
                                        <p:cTn id="438" dur="1" fill="hold">
                                          <p:stCondLst>
                                            <p:cond delay="0"/>
                                          </p:stCondLst>
                                        </p:cTn>
                                        <p:tgtEl>
                                          <p:spTgt spid="6">
                                            <p:graphicEl>
                                              <a:chart seriesIdx="6" categoryIdx="5" bldStep="ptInSeries"/>
                                            </p:graphicEl>
                                          </p:spTgt>
                                        </p:tgtEl>
                                        <p:attrNameLst>
                                          <p:attrName>style.visibility</p:attrName>
                                        </p:attrNameLst>
                                      </p:cBhvr>
                                      <p:to>
                                        <p:strVal val="visible"/>
                                      </p:to>
                                    </p:set>
                                    <p:animEffect transition="in" filter="fade">
                                      <p:cBhvr>
                                        <p:cTn id="439" dur="10"/>
                                        <p:tgtEl>
                                          <p:spTgt spid="6">
                                            <p:graphicEl>
                                              <a:chart seriesIdx="6" categoryIdx="5" bldStep="ptInSeries"/>
                                            </p:graphicEl>
                                          </p:spTgt>
                                        </p:tgtEl>
                                      </p:cBhvr>
                                    </p:animEffect>
                                  </p:childTnLst>
                                </p:cTn>
                              </p:par>
                            </p:childTnLst>
                          </p:cTn>
                        </p:par>
                        <p:par>
                          <p:cTn id="440" fill="hold">
                            <p:stCondLst>
                              <p:cond delay="38820"/>
                            </p:stCondLst>
                            <p:childTnLst>
                              <p:par>
                                <p:cTn id="441" presetID="10" presetClass="entr" presetSubtype="0" fill="hold" grpId="0" nodeType="afterEffect">
                                  <p:stCondLst>
                                    <p:cond delay="0"/>
                                  </p:stCondLst>
                                  <p:childTnLst>
                                    <p:set>
                                      <p:cBhvr>
                                        <p:cTn id="442" dur="1" fill="hold">
                                          <p:stCondLst>
                                            <p:cond delay="0"/>
                                          </p:stCondLst>
                                        </p:cTn>
                                        <p:tgtEl>
                                          <p:spTgt spid="6">
                                            <p:graphicEl>
                                              <a:chart seriesIdx="6" categoryIdx="6" bldStep="ptInSeries"/>
                                            </p:graphicEl>
                                          </p:spTgt>
                                        </p:tgtEl>
                                        <p:attrNameLst>
                                          <p:attrName>style.visibility</p:attrName>
                                        </p:attrNameLst>
                                      </p:cBhvr>
                                      <p:to>
                                        <p:strVal val="visible"/>
                                      </p:to>
                                    </p:set>
                                    <p:animEffect transition="in" filter="fade">
                                      <p:cBhvr>
                                        <p:cTn id="443" dur="10"/>
                                        <p:tgtEl>
                                          <p:spTgt spid="6">
                                            <p:graphicEl>
                                              <a:chart seriesIdx="6" categoryIdx="6" bldStep="ptInSeries"/>
                                            </p:graphicEl>
                                          </p:spTgt>
                                        </p:tgtEl>
                                      </p:cBhvr>
                                    </p:animEffect>
                                  </p:childTnLst>
                                </p:cTn>
                              </p:par>
                            </p:childTnLst>
                          </p:cTn>
                        </p:par>
                        <p:par>
                          <p:cTn id="444" fill="hold">
                            <p:stCondLst>
                              <p:cond delay="38830"/>
                            </p:stCondLst>
                            <p:childTnLst>
                              <p:par>
                                <p:cTn id="445" presetID="10" presetClass="entr" presetSubtype="0" fill="hold" grpId="0" nodeType="afterEffect">
                                  <p:stCondLst>
                                    <p:cond delay="0"/>
                                  </p:stCondLst>
                                  <p:childTnLst>
                                    <p:set>
                                      <p:cBhvr>
                                        <p:cTn id="446" dur="1" fill="hold">
                                          <p:stCondLst>
                                            <p:cond delay="0"/>
                                          </p:stCondLst>
                                        </p:cTn>
                                        <p:tgtEl>
                                          <p:spTgt spid="6">
                                            <p:graphicEl>
                                              <a:chart seriesIdx="6" categoryIdx="7" bldStep="ptInSeries"/>
                                            </p:graphicEl>
                                          </p:spTgt>
                                        </p:tgtEl>
                                        <p:attrNameLst>
                                          <p:attrName>style.visibility</p:attrName>
                                        </p:attrNameLst>
                                      </p:cBhvr>
                                      <p:to>
                                        <p:strVal val="visible"/>
                                      </p:to>
                                    </p:set>
                                    <p:animEffect transition="in" filter="fade">
                                      <p:cBhvr>
                                        <p:cTn id="447" dur="500"/>
                                        <p:tgtEl>
                                          <p:spTgt spid="6">
                                            <p:graphicEl>
                                              <a:chart seriesIdx="6" categoryIdx="7" bldStep="ptInSeries"/>
                                            </p:graphicEl>
                                          </p:spTgt>
                                        </p:tgtEl>
                                      </p:cBhvr>
                                    </p:animEffect>
                                  </p:childTnLst>
                                </p:cTn>
                              </p:par>
                            </p:childTnLst>
                          </p:cTn>
                        </p:par>
                        <p:par>
                          <p:cTn id="448" fill="hold">
                            <p:stCondLst>
                              <p:cond delay="39330"/>
                            </p:stCondLst>
                            <p:childTnLst>
                              <p:par>
                                <p:cTn id="449" presetID="10" presetClass="entr" presetSubtype="0" fill="hold" grpId="0" nodeType="afterEffect">
                                  <p:stCondLst>
                                    <p:cond delay="0"/>
                                  </p:stCondLst>
                                  <p:childTnLst>
                                    <p:set>
                                      <p:cBhvr>
                                        <p:cTn id="450" dur="1" fill="hold">
                                          <p:stCondLst>
                                            <p:cond delay="0"/>
                                          </p:stCondLst>
                                        </p:cTn>
                                        <p:tgtEl>
                                          <p:spTgt spid="6">
                                            <p:graphicEl>
                                              <a:chart seriesIdx="6" categoryIdx="8" bldStep="ptInSeries"/>
                                            </p:graphicEl>
                                          </p:spTgt>
                                        </p:tgtEl>
                                        <p:attrNameLst>
                                          <p:attrName>style.visibility</p:attrName>
                                        </p:attrNameLst>
                                      </p:cBhvr>
                                      <p:to>
                                        <p:strVal val="visible"/>
                                      </p:to>
                                    </p:set>
                                    <p:animEffect transition="in" filter="fade">
                                      <p:cBhvr>
                                        <p:cTn id="451" dur="10"/>
                                        <p:tgtEl>
                                          <p:spTgt spid="6">
                                            <p:graphicEl>
                                              <a:chart seriesIdx="6" categoryIdx="8" bldStep="ptInSeries"/>
                                            </p:graphicEl>
                                          </p:spTgt>
                                        </p:tgtEl>
                                      </p:cBhvr>
                                    </p:animEffect>
                                  </p:childTnLst>
                                </p:cTn>
                              </p:par>
                            </p:childTnLst>
                          </p:cTn>
                        </p:par>
                        <p:par>
                          <p:cTn id="452" fill="hold">
                            <p:stCondLst>
                              <p:cond delay="39340"/>
                            </p:stCondLst>
                            <p:childTnLst>
                              <p:par>
                                <p:cTn id="453" presetID="10" presetClass="entr" presetSubtype="0" fill="hold" grpId="0" nodeType="afterEffect">
                                  <p:stCondLst>
                                    <p:cond delay="0"/>
                                  </p:stCondLst>
                                  <p:childTnLst>
                                    <p:set>
                                      <p:cBhvr>
                                        <p:cTn id="454" dur="1" fill="hold">
                                          <p:stCondLst>
                                            <p:cond delay="0"/>
                                          </p:stCondLst>
                                        </p:cTn>
                                        <p:tgtEl>
                                          <p:spTgt spid="6">
                                            <p:graphicEl>
                                              <a:chart seriesIdx="6" categoryIdx="9" bldStep="ptInSeries"/>
                                            </p:graphicEl>
                                          </p:spTgt>
                                        </p:tgtEl>
                                        <p:attrNameLst>
                                          <p:attrName>style.visibility</p:attrName>
                                        </p:attrNameLst>
                                      </p:cBhvr>
                                      <p:to>
                                        <p:strVal val="visible"/>
                                      </p:to>
                                    </p:set>
                                    <p:animEffect transition="in" filter="fade">
                                      <p:cBhvr>
                                        <p:cTn id="455" dur="10"/>
                                        <p:tgtEl>
                                          <p:spTgt spid="6">
                                            <p:graphicEl>
                                              <a:chart seriesIdx="6" categoryIdx="9" bldStep="ptInSeries"/>
                                            </p:graphicEl>
                                          </p:spTgt>
                                        </p:tgtEl>
                                      </p:cBhvr>
                                    </p:animEffect>
                                  </p:childTnLst>
                                </p:cTn>
                              </p:par>
                            </p:childTnLst>
                          </p:cTn>
                        </p:par>
                        <p:par>
                          <p:cTn id="456" fill="hold">
                            <p:stCondLst>
                              <p:cond delay="39350"/>
                            </p:stCondLst>
                            <p:childTnLst>
                              <p:par>
                                <p:cTn id="457" presetID="10" presetClass="entr" presetSubtype="0" fill="hold" grpId="0" nodeType="afterEffect">
                                  <p:stCondLst>
                                    <p:cond delay="0"/>
                                  </p:stCondLst>
                                  <p:childTnLst>
                                    <p:set>
                                      <p:cBhvr>
                                        <p:cTn id="458" dur="1" fill="hold">
                                          <p:stCondLst>
                                            <p:cond delay="0"/>
                                          </p:stCondLst>
                                        </p:cTn>
                                        <p:tgtEl>
                                          <p:spTgt spid="6">
                                            <p:graphicEl>
                                              <a:chart seriesIdx="6" categoryIdx="10" bldStep="ptInSeries"/>
                                            </p:graphicEl>
                                          </p:spTgt>
                                        </p:tgtEl>
                                        <p:attrNameLst>
                                          <p:attrName>style.visibility</p:attrName>
                                        </p:attrNameLst>
                                      </p:cBhvr>
                                      <p:to>
                                        <p:strVal val="visible"/>
                                      </p:to>
                                    </p:set>
                                    <p:animEffect transition="in" filter="fade">
                                      <p:cBhvr>
                                        <p:cTn id="459" dur="10"/>
                                        <p:tgtEl>
                                          <p:spTgt spid="6">
                                            <p:graphicEl>
                                              <a:chart seriesIdx="6" categoryIdx="10" bldStep="ptInSeries"/>
                                            </p:graphicEl>
                                          </p:spTgt>
                                        </p:tgtEl>
                                      </p:cBhvr>
                                    </p:animEffect>
                                  </p:childTnLst>
                                </p:cTn>
                              </p:par>
                            </p:childTnLst>
                          </p:cTn>
                        </p:par>
                        <p:par>
                          <p:cTn id="460" fill="hold">
                            <p:stCondLst>
                              <p:cond delay="39360"/>
                            </p:stCondLst>
                            <p:childTnLst>
                              <p:par>
                                <p:cTn id="461" presetID="10" presetClass="entr" presetSubtype="0" fill="hold" grpId="0" nodeType="afterEffect">
                                  <p:stCondLst>
                                    <p:cond delay="0"/>
                                  </p:stCondLst>
                                  <p:childTnLst>
                                    <p:set>
                                      <p:cBhvr>
                                        <p:cTn id="462" dur="1" fill="hold">
                                          <p:stCondLst>
                                            <p:cond delay="0"/>
                                          </p:stCondLst>
                                        </p:cTn>
                                        <p:tgtEl>
                                          <p:spTgt spid="6">
                                            <p:graphicEl>
                                              <a:chart seriesIdx="6" categoryIdx="11" bldStep="ptInSeries"/>
                                            </p:graphicEl>
                                          </p:spTgt>
                                        </p:tgtEl>
                                        <p:attrNameLst>
                                          <p:attrName>style.visibility</p:attrName>
                                        </p:attrNameLst>
                                      </p:cBhvr>
                                      <p:to>
                                        <p:strVal val="visible"/>
                                      </p:to>
                                    </p:set>
                                    <p:animEffect transition="in" filter="fade">
                                      <p:cBhvr>
                                        <p:cTn id="463" dur="500"/>
                                        <p:tgtEl>
                                          <p:spTgt spid="6">
                                            <p:graphicEl>
                                              <a:chart seriesIdx="6" categoryIdx="11" bldStep="ptInSeries"/>
                                            </p:graphicEl>
                                          </p:spTgt>
                                        </p:tgtEl>
                                      </p:cBhvr>
                                    </p:animEffect>
                                  </p:childTnLst>
                                </p:cTn>
                              </p:par>
                            </p:childTnLst>
                          </p:cTn>
                        </p:par>
                        <p:par>
                          <p:cTn id="464" fill="hold">
                            <p:stCondLst>
                              <p:cond delay="39860"/>
                            </p:stCondLst>
                            <p:childTnLst>
                              <p:par>
                                <p:cTn id="465" presetID="10" presetClass="entr" presetSubtype="0" fill="hold" grpId="0" nodeType="afterEffect">
                                  <p:stCondLst>
                                    <p:cond delay="0"/>
                                  </p:stCondLst>
                                  <p:childTnLst>
                                    <p:set>
                                      <p:cBhvr>
                                        <p:cTn id="466" dur="1" fill="hold">
                                          <p:stCondLst>
                                            <p:cond delay="0"/>
                                          </p:stCondLst>
                                        </p:cTn>
                                        <p:tgtEl>
                                          <p:spTgt spid="6">
                                            <p:graphicEl>
                                              <a:chart seriesIdx="6" categoryIdx="12" bldStep="ptInSeries"/>
                                            </p:graphicEl>
                                          </p:spTgt>
                                        </p:tgtEl>
                                        <p:attrNameLst>
                                          <p:attrName>style.visibility</p:attrName>
                                        </p:attrNameLst>
                                      </p:cBhvr>
                                      <p:to>
                                        <p:strVal val="visible"/>
                                      </p:to>
                                    </p:set>
                                    <p:animEffect transition="in" filter="fade">
                                      <p:cBhvr>
                                        <p:cTn id="467" dur="500"/>
                                        <p:tgtEl>
                                          <p:spTgt spid="6">
                                            <p:graphicEl>
                                              <a:chart seriesIdx="6" categoryIdx="12" bldStep="ptInSeries"/>
                                            </p:graphicEl>
                                          </p:spTgt>
                                        </p:tgtEl>
                                      </p:cBhvr>
                                    </p:animEffect>
                                  </p:childTnLst>
                                </p:cTn>
                              </p:par>
                            </p:childTnLst>
                          </p:cTn>
                        </p:par>
                        <p:par>
                          <p:cTn id="468" fill="hold">
                            <p:stCondLst>
                              <p:cond delay="40360"/>
                            </p:stCondLst>
                            <p:childTnLst>
                              <p:par>
                                <p:cTn id="469" presetID="10" presetClass="entr" presetSubtype="0" fill="hold" grpId="0" nodeType="afterEffect">
                                  <p:stCondLst>
                                    <p:cond delay="0"/>
                                  </p:stCondLst>
                                  <p:childTnLst>
                                    <p:set>
                                      <p:cBhvr>
                                        <p:cTn id="470" dur="1" fill="hold">
                                          <p:stCondLst>
                                            <p:cond delay="0"/>
                                          </p:stCondLst>
                                        </p:cTn>
                                        <p:tgtEl>
                                          <p:spTgt spid="6">
                                            <p:graphicEl>
                                              <a:chart seriesIdx="6" categoryIdx="13" bldStep="ptInSeries"/>
                                            </p:graphicEl>
                                          </p:spTgt>
                                        </p:tgtEl>
                                        <p:attrNameLst>
                                          <p:attrName>style.visibility</p:attrName>
                                        </p:attrNameLst>
                                      </p:cBhvr>
                                      <p:to>
                                        <p:strVal val="visible"/>
                                      </p:to>
                                    </p:set>
                                    <p:animEffect transition="in" filter="fade">
                                      <p:cBhvr>
                                        <p:cTn id="471" dur="10"/>
                                        <p:tgtEl>
                                          <p:spTgt spid="6">
                                            <p:graphicEl>
                                              <a:chart seriesIdx="6" categoryIdx="13" bldStep="ptInSeries"/>
                                            </p:graphicEl>
                                          </p:spTgt>
                                        </p:tgtEl>
                                      </p:cBhvr>
                                    </p:animEffect>
                                  </p:childTnLst>
                                </p:cTn>
                              </p:par>
                            </p:childTnLst>
                          </p:cTn>
                        </p:par>
                        <p:par>
                          <p:cTn id="472" fill="hold">
                            <p:stCondLst>
                              <p:cond delay="40370"/>
                            </p:stCondLst>
                            <p:childTnLst>
                              <p:par>
                                <p:cTn id="473" presetID="10" presetClass="entr" presetSubtype="0" fill="hold" grpId="0" nodeType="afterEffect">
                                  <p:stCondLst>
                                    <p:cond delay="0"/>
                                  </p:stCondLst>
                                  <p:childTnLst>
                                    <p:set>
                                      <p:cBhvr>
                                        <p:cTn id="474" dur="1" fill="hold">
                                          <p:stCondLst>
                                            <p:cond delay="0"/>
                                          </p:stCondLst>
                                        </p:cTn>
                                        <p:tgtEl>
                                          <p:spTgt spid="6">
                                            <p:graphicEl>
                                              <a:chart seriesIdx="6" categoryIdx="14" bldStep="ptInSeries"/>
                                            </p:graphicEl>
                                          </p:spTgt>
                                        </p:tgtEl>
                                        <p:attrNameLst>
                                          <p:attrName>style.visibility</p:attrName>
                                        </p:attrNameLst>
                                      </p:cBhvr>
                                      <p:to>
                                        <p:strVal val="visible"/>
                                      </p:to>
                                    </p:set>
                                    <p:animEffect transition="in" filter="fade">
                                      <p:cBhvr>
                                        <p:cTn id="475" dur="500"/>
                                        <p:tgtEl>
                                          <p:spTgt spid="6">
                                            <p:graphicEl>
                                              <a:chart seriesIdx="6" categoryIdx="14" bldStep="ptInSeries"/>
                                            </p:graphicEl>
                                          </p:spTgt>
                                        </p:tgtEl>
                                      </p:cBhvr>
                                    </p:animEffect>
                                  </p:childTnLst>
                                </p:cTn>
                              </p:par>
                            </p:childTnLst>
                          </p:cTn>
                        </p:par>
                        <p:par>
                          <p:cTn id="476" fill="hold">
                            <p:stCondLst>
                              <p:cond delay="40870"/>
                            </p:stCondLst>
                            <p:childTnLst>
                              <p:par>
                                <p:cTn id="477" presetID="10" presetClass="entr" presetSubtype="0" fill="hold" grpId="0" nodeType="afterEffect">
                                  <p:stCondLst>
                                    <p:cond delay="0"/>
                                  </p:stCondLst>
                                  <p:childTnLst>
                                    <p:set>
                                      <p:cBhvr>
                                        <p:cTn id="478" dur="1" fill="hold">
                                          <p:stCondLst>
                                            <p:cond delay="0"/>
                                          </p:stCondLst>
                                        </p:cTn>
                                        <p:tgtEl>
                                          <p:spTgt spid="6">
                                            <p:graphicEl>
                                              <a:chart seriesIdx="6" categoryIdx="15" bldStep="ptInSeries"/>
                                            </p:graphicEl>
                                          </p:spTgt>
                                        </p:tgtEl>
                                        <p:attrNameLst>
                                          <p:attrName>style.visibility</p:attrName>
                                        </p:attrNameLst>
                                      </p:cBhvr>
                                      <p:to>
                                        <p:strVal val="visible"/>
                                      </p:to>
                                    </p:set>
                                    <p:animEffect transition="in" filter="fade">
                                      <p:cBhvr>
                                        <p:cTn id="479" dur="500"/>
                                        <p:tgtEl>
                                          <p:spTgt spid="6">
                                            <p:graphicEl>
                                              <a:chart seriesIdx="6" categoryIdx="15" bldStep="ptInSeries"/>
                                            </p:graphicEl>
                                          </p:spTgt>
                                        </p:tgtEl>
                                      </p:cBhvr>
                                    </p:animEffect>
                                  </p:childTnLst>
                                </p:cTn>
                              </p:par>
                            </p:childTnLst>
                          </p:cTn>
                        </p:par>
                        <p:par>
                          <p:cTn id="480" fill="hold">
                            <p:stCondLst>
                              <p:cond delay="41370"/>
                            </p:stCondLst>
                            <p:childTnLst>
                              <p:par>
                                <p:cTn id="481" presetID="10" presetClass="entr" presetSubtype="0" fill="hold" grpId="0" nodeType="afterEffect">
                                  <p:stCondLst>
                                    <p:cond delay="0"/>
                                  </p:stCondLst>
                                  <p:childTnLst>
                                    <p:set>
                                      <p:cBhvr>
                                        <p:cTn id="482" dur="1" fill="hold">
                                          <p:stCondLst>
                                            <p:cond delay="0"/>
                                          </p:stCondLst>
                                        </p:cTn>
                                        <p:tgtEl>
                                          <p:spTgt spid="6">
                                            <p:graphicEl>
                                              <a:chart seriesIdx="6" categoryIdx="16" bldStep="ptInSeries"/>
                                            </p:graphicEl>
                                          </p:spTgt>
                                        </p:tgtEl>
                                        <p:attrNameLst>
                                          <p:attrName>style.visibility</p:attrName>
                                        </p:attrNameLst>
                                      </p:cBhvr>
                                      <p:to>
                                        <p:strVal val="visible"/>
                                      </p:to>
                                    </p:set>
                                    <p:animEffect transition="in" filter="fade">
                                      <p:cBhvr>
                                        <p:cTn id="483" dur="500"/>
                                        <p:tgtEl>
                                          <p:spTgt spid="6">
                                            <p:graphicEl>
                                              <a:chart seriesIdx="6" categoryIdx="16" bldStep="ptInSeries"/>
                                            </p:graphicEl>
                                          </p:spTgt>
                                        </p:tgtEl>
                                      </p:cBhvr>
                                    </p:animEffect>
                                  </p:childTnLst>
                                </p:cTn>
                              </p:par>
                            </p:childTnLst>
                          </p:cTn>
                        </p:par>
                        <p:par>
                          <p:cTn id="484" fill="hold">
                            <p:stCondLst>
                              <p:cond delay="41870"/>
                            </p:stCondLst>
                            <p:childTnLst>
                              <p:par>
                                <p:cTn id="485" presetID="10" presetClass="entr" presetSubtype="0" fill="hold" grpId="0" nodeType="afterEffect">
                                  <p:stCondLst>
                                    <p:cond delay="0"/>
                                  </p:stCondLst>
                                  <p:childTnLst>
                                    <p:set>
                                      <p:cBhvr>
                                        <p:cTn id="486" dur="1" fill="hold">
                                          <p:stCondLst>
                                            <p:cond delay="0"/>
                                          </p:stCondLst>
                                        </p:cTn>
                                        <p:tgtEl>
                                          <p:spTgt spid="6">
                                            <p:graphicEl>
                                              <a:chart seriesIdx="7" categoryIdx="0" bldStep="ptInSeries"/>
                                            </p:graphicEl>
                                          </p:spTgt>
                                        </p:tgtEl>
                                        <p:attrNameLst>
                                          <p:attrName>style.visibility</p:attrName>
                                        </p:attrNameLst>
                                      </p:cBhvr>
                                      <p:to>
                                        <p:strVal val="visible"/>
                                      </p:to>
                                    </p:set>
                                    <p:animEffect transition="in" filter="fade">
                                      <p:cBhvr>
                                        <p:cTn id="487" dur="500"/>
                                        <p:tgtEl>
                                          <p:spTgt spid="6">
                                            <p:graphicEl>
                                              <a:chart seriesIdx="7" categoryIdx="0" bldStep="ptInSeries"/>
                                            </p:graphicEl>
                                          </p:spTgt>
                                        </p:tgtEl>
                                      </p:cBhvr>
                                    </p:animEffect>
                                  </p:childTnLst>
                                </p:cTn>
                              </p:par>
                            </p:childTnLst>
                          </p:cTn>
                        </p:par>
                        <p:par>
                          <p:cTn id="488" fill="hold">
                            <p:stCondLst>
                              <p:cond delay="42370"/>
                            </p:stCondLst>
                            <p:childTnLst>
                              <p:par>
                                <p:cTn id="489" presetID="10" presetClass="entr" presetSubtype="0" fill="hold" grpId="0" nodeType="afterEffect">
                                  <p:stCondLst>
                                    <p:cond delay="0"/>
                                  </p:stCondLst>
                                  <p:childTnLst>
                                    <p:set>
                                      <p:cBhvr>
                                        <p:cTn id="490" dur="1" fill="hold">
                                          <p:stCondLst>
                                            <p:cond delay="0"/>
                                          </p:stCondLst>
                                        </p:cTn>
                                        <p:tgtEl>
                                          <p:spTgt spid="6">
                                            <p:graphicEl>
                                              <a:chart seriesIdx="7" categoryIdx="1" bldStep="ptInSeries"/>
                                            </p:graphicEl>
                                          </p:spTgt>
                                        </p:tgtEl>
                                        <p:attrNameLst>
                                          <p:attrName>style.visibility</p:attrName>
                                        </p:attrNameLst>
                                      </p:cBhvr>
                                      <p:to>
                                        <p:strVal val="visible"/>
                                      </p:to>
                                    </p:set>
                                    <p:animEffect transition="in" filter="fade">
                                      <p:cBhvr>
                                        <p:cTn id="491" dur="10"/>
                                        <p:tgtEl>
                                          <p:spTgt spid="6">
                                            <p:graphicEl>
                                              <a:chart seriesIdx="7" categoryIdx="1" bldStep="ptInSeries"/>
                                            </p:graphicEl>
                                          </p:spTgt>
                                        </p:tgtEl>
                                      </p:cBhvr>
                                    </p:animEffect>
                                  </p:childTnLst>
                                </p:cTn>
                              </p:par>
                            </p:childTnLst>
                          </p:cTn>
                        </p:par>
                        <p:par>
                          <p:cTn id="492" fill="hold">
                            <p:stCondLst>
                              <p:cond delay="42380"/>
                            </p:stCondLst>
                            <p:childTnLst>
                              <p:par>
                                <p:cTn id="493" presetID="10" presetClass="entr" presetSubtype="0" fill="hold" grpId="0" nodeType="afterEffect">
                                  <p:stCondLst>
                                    <p:cond delay="0"/>
                                  </p:stCondLst>
                                  <p:childTnLst>
                                    <p:set>
                                      <p:cBhvr>
                                        <p:cTn id="494" dur="1" fill="hold">
                                          <p:stCondLst>
                                            <p:cond delay="0"/>
                                          </p:stCondLst>
                                        </p:cTn>
                                        <p:tgtEl>
                                          <p:spTgt spid="6">
                                            <p:graphicEl>
                                              <a:chart seriesIdx="7" categoryIdx="2" bldStep="ptInSeries"/>
                                            </p:graphicEl>
                                          </p:spTgt>
                                        </p:tgtEl>
                                        <p:attrNameLst>
                                          <p:attrName>style.visibility</p:attrName>
                                        </p:attrNameLst>
                                      </p:cBhvr>
                                      <p:to>
                                        <p:strVal val="visible"/>
                                      </p:to>
                                    </p:set>
                                    <p:animEffect transition="in" filter="fade">
                                      <p:cBhvr>
                                        <p:cTn id="495" dur="500"/>
                                        <p:tgtEl>
                                          <p:spTgt spid="6">
                                            <p:graphicEl>
                                              <a:chart seriesIdx="7" categoryIdx="2" bldStep="ptInSeries"/>
                                            </p:graphicEl>
                                          </p:spTgt>
                                        </p:tgtEl>
                                      </p:cBhvr>
                                    </p:animEffect>
                                  </p:childTnLst>
                                </p:cTn>
                              </p:par>
                            </p:childTnLst>
                          </p:cTn>
                        </p:par>
                        <p:par>
                          <p:cTn id="496" fill="hold">
                            <p:stCondLst>
                              <p:cond delay="42880"/>
                            </p:stCondLst>
                            <p:childTnLst>
                              <p:par>
                                <p:cTn id="497" presetID="10" presetClass="entr" presetSubtype="0" fill="hold" grpId="0" nodeType="afterEffect">
                                  <p:stCondLst>
                                    <p:cond delay="0"/>
                                  </p:stCondLst>
                                  <p:childTnLst>
                                    <p:set>
                                      <p:cBhvr>
                                        <p:cTn id="498" dur="1" fill="hold">
                                          <p:stCondLst>
                                            <p:cond delay="0"/>
                                          </p:stCondLst>
                                        </p:cTn>
                                        <p:tgtEl>
                                          <p:spTgt spid="6">
                                            <p:graphicEl>
                                              <a:chart seriesIdx="7" categoryIdx="3" bldStep="ptInSeries"/>
                                            </p:graphicEl>
                                          </p:spTgt>
                                        </p:tgtEl>
                                        <p:attrNameLst>
                                          <p:attrName>style.visibility</p:attrName>
                                        </p:attrNameLst>
                                      </p:cBhvr>
                                      <p:to>
                                        <p:strVal val="visible"/>
                                      </p:to>
                                    </p:set>
                                    <p:animEffect transition="in" filter="fade">
                                      <p:cBhvr>
                                        <p:cTn id="499" dur="500"/>
                                        <p:tgtEl>
                                          <p:spTgt spid="6">
                                            <p:graphicEl>
                                              <a:chart seriesIdx="7" categoryIdx="3" bldStep="ptInSeries"/>
                                            </p:graphicEl>
                                          </p:spTgt>
                                        </p:tgtEl>
                                      </p:cBhvr>
                                    </p:animEffect>
                                  </p:childTnLst>
                                </p:cTn>
                              </p:par>
                            </p:childTnLst>
                          </p:cTn>
                        </p:par>
                        <p:par>
                          <p:cTn id="500" fill="hold">
                            <p:stCondLst>
                              <p:cond delay="43380"/>
                            </p:stCondLst>
                            <p:childTnLst>
                              <p:par>
                                <p:cTn id="501" presetID="10" presetClass="entr" presetSubtype="0" fill="hold" grpId="0" nodeType="afterEffect">
                                  <p:stCondLst>
                                    <p:cond delay="0"/>
                                  </p:stCondLst>
                                  <p:childTnLst>
                                    <p:set>
                                      <p:cBhvr>
                                        <p:cTn id="502" dur="1" fill="hold">
                                          <p:stCondLst>
                                            <p:cond delay="0"/>
                                          </p:stCondLst>
                                        </p:cTn>
                                        <p:tgtEl>
                                          <p:spTgt spid="6">
                                            <p:graphicEl>
                                              <a:chart seriesIdx="7" categoryIdx="4" bldStep="ptInSeries"/>
                                            </p:graphicEl>
                                          </p:spTgt>
                                        </p:tgtEl>
                                        <p:attrNameLst>
                                          <p:attrName>style.visibility</p:attrName>
                                        </p:attrNameLst>
                                      </p:cBhvr>
                                      <p:to>
                                        <p:strVal val="visible"/>
                                      </p:to>
                                    </p:set>
                                    <p:animEffect transition="in" filter="fade">
                                      <p:cBhvr>
                                        <p:cTn id="503" dur="10"/>
                                        <p:tgtEl>
                                          <p:spTgt spid="6">
                                            <p:graphicEl>
                                              <a:chart seriesIdx="7" categoryIdx="4" bldStep="ptInSeries"/>
                                            </p:graphicEl>
                                          </p:spTgt>
                                        </p:tgtEl>
                                      </p:cBhvr>
                                    </p:animEffect>
                                  </p:childTnLst>
                                </p:cTn>
                              </p:par>
                            </p:childTnLst>
                          </p:cTn>
                        </p:par>
                        <p:par>
                          <p:cTn id="504" fill="hold">
                            <p:stCondLst>
                              <p:cond delay="43390"/>
                            </p:stCondLst>
                            <p:childTnLst>
                              <p:par>
                                <p:cTn id="505" presetID="10" presetClass="entr" presetSubtype="0" fill="hold" grpId="0" nodeType="afterEffect">
                                  <p:stCondLst>
                                    <p:cond delay="0"/>
                                  </p:stCondLst>
                                  <p:childTnLst>
                                    <p:set>
                                      <p:cBhvr>
                                        <p:cTn id="506" dur="1" fill="hold">
                                          <p:stCondLst>
                                            <p:cond delay="0"/>
                                          </p:stCondLst>
                                        </p:cTn>
                                        <p:tgtEl>
                                          <p:spTgt spid="6">
                                            <p:graphicEl>
                                              <a:chart seriesIdx="7" categoryIdx="5" bldStep="ptInSeries"/>
                                            </p:graphicEl>
                                          </p:spTgt>
                                        </p:tgtEl>
                                        <p:attrNameLst>
                                          <p:attrName>style.visibility</p:attrName>
                                        </p:attrNameLst>
                                      </p:cBhvr>
                                      <p:to>
                                        <p:strVal val="visible"/>
                                      </p:to>
                                    </p:set>
                                    <p:animEffect transition="in" filter="fade">
                                      <p:cBhvr>
                                        <p:cTn id="507" dur="10"/>
                                        <p:tgtEl>
                                          <p:spTgt spid="6">
                                            <p:graphicEl>
                                              <a:chart seriesIdx="7" categoryIdx="5" bldStep="ptInSeries"/>
                                            </p:graphicEl>
                                          </p:spTgt>
                                        </p:tgtEl>
                                      </p:cBhvr>
                                    </p:animEffect>
                                  </p:childTnLst>
                                </p:cTn>
                              </p:par>
                            </p:childTnLst>
                          </p:cTn>
                        </p:par>
                        <p:par>
                          <p:cTn id="508" fill="hold">
                            <p:stCondLst>
                              <p:cond delay="43400"/>
                            </p:stCondLst>
                            <p:childTnLst>
                              <p:par>
                                <p:cTn id="509" presetID="10" presetClass="entr" presetSubtype="0" fill="hold" grpId="0" nodeType="afterEffect">
                                  <p:stCondLst>
                                    <p:cond delay="0"/>
                                  </p:stCondLst>
                                  <p:childTnLst>
                                    <p:set>
                                      <p:cBhvr>
                                        <p:cTn id="510" dur="1" fill="hold">
                                          <p:stCondLst>
                                            <p:cond delay="0"/>
                                          </p:stCondLst>
                                        </p:cTn>
                                        <p:tgtEl>
                                          <p:spTgt spid="6">
                                            <p:graphicEl>
                                              <a:chart seriesIdx="7" categoryIdx="6" bldStep="ptInSeries"/>
                                            </p:graphicEl>
                                          </p:spTgt>
                                        </p:tgtEl>
                                        <p:attrNameLst>
                                          <p:attrName>style.visibility</p:attrName>
                                        </p:attrNameLst>
                                      </p:cBhvr>
                                      <p:to>
                                        <p:strVal val="visible"/>
                                      </p:to>
                                    </p:set>
                                    <p:animEffect transition="in" filter="fade">
                                      <p:cBhvr>
                                        <p:cTn id="511" dur="10"/>
                                        <p:tgtEl>
                                          <p:spTgt spid="6">
                                            <p:graphicEl>
                                              <a:chart seriesIdx="7" categoryIdx="6" bldStep="ptInSeries"/>
                                            </p:graphicEl>
                                          </p:spTgt>
                                        </p:tgtEl>
                                      </p:cBhvr>
                                    </p:animEffect>
                                  </p:childTnLst>
                                </p:cTn>
                              </p:par>
                            </p:childTnLst>
                          </p:cTn>
                        </p:par>
                        <p:par>
                          <p:cTn id="512" fill="hold">
                            <p:stCondLst>
                              <p:cond delay="43410"/>
                            </p:stCondLst>
                            <p:childTnLst>
                              <p:par>
                                <p:cTn id="513" presetID="10" presetClass="entr" presetSubtype="0" fill="hold" grpId="0" nodeType="afterEffect">
                                  <p:stCondLst>
                                    <p:cond delay="0"/>
                                  </p:stCondLst>
                                  <p:childTnLst>
                                    <p:set>
                                      <p:cBhvr>
                                        <p:cTn id="514" dur="1" fill="hold">
                                          <p:stCondLst>
                                            <p:cond delay="0"/>
                                          </p:stCondLst>
                                        </p:cTn>
                                        <p:tgtEl>
                                          <p:spTgt spid="6">
                                            <p:graphicEl>
                                              <a:chart seriesIdx="7" categoryIdx="7" bldStep="ptInSeries"/>
                                            </p:graphicEl>
                                          </p:spTgt>
                                        </p:tgtEl>
                                        <p:attrNameLst>
                                          <p:attrName>style.visibility</p:attrName>
                                        </p:attrNameLst>
                                      </p:cBhvr>
                                      <p:to>
                                        <p:strVal val="visible"/>
                                      </p:to>
                                    </p:set>
                                    <p:animEffect transition="in" filter="fade">
                                      <p:cBhvr>
                                        <p:cTn id="515" dur="500"/>
                                        <p:tgtEl>
                                          <p:spTgt spid="6">
                                            <p:graphicEl>
                                              <a:chart seriesIdx="7" categoryIdx="7" bldStep="ptInSeries"/>
                                            </p:graphicEl>
                                          </p:spTgt>
                                        </p:tgtEl>
                                      </p:cBhvr>
                                    </p:animEffect>
                                  </p:childTnLst>
                                </p:cTn>
                              </p:par>
                            </p:childTnLst>
                          </p:cTn>
                        </p:par>
                        <p:par>
                          <p:cTn id="516" fill="hold">
                            <p:stCondLst>
                              <p:cond delay="43910"/>
                            </p:stCondLst>
                            <p:childTnLst>
                              <p:par>
                                <p:cTn id="517" presetID="10" presetClass="entr" presetSubtype="0" fill="hold" grpId="0" nodeType="afterEffect">
                                  <p:stCondLst>
                                    <p:cond delay="0"/>
                                  </p:stCondLst>
                                  <p:childTnLst>
                                    <p:set>
                                      <p:cBhvr>
                                        <p:cTn id="518" dur="1" fill="hold">
                                          <p:stCondLst>
                                            <p:cond delay="0"/>
                                          </p:stCondLst>
                                        </p:cTn>
                                        <p:tgtEl>
                                          <p:spTgt spid="6">
                                            <p:graphicEl>
                                              <a:chart seriesIdx="7" categoryIdx="8" bldStep="ptInSeries"/>
                                            </p:graphicEl>
                                          </p:spTgt>
                                        </p:tgtEl>
                                        <p:attrNameLst>
                                          <p:attrName>style.visibility</p:attrName>
                                        </p:attrNameLst>
                                      </p:cBhvr>
                                      <p:to>
                                        <p:strVal val="visible"/>
                                      </p:to>
                                    </p:set>
                                    <p:animEffect transition="in" filter="fade">
                                      <p:cBhvr>
                                        <p:cTn id="519" dur="10"/>
                                        <p:tgtEl>
                                          <p:spTgt spid="6">
                                            <p:graphicEl>
                                              <a:chart seriesIdx="7" categoryIdx="8" bldStep="ptInSeries"/>
                                            </p:graphicEl>
                                          </p:spTgt>
                                        </p:tgtEl>
                                      </p:cBhvr>
                                    </p:animEffect>
                                  </p:childTnLst>
                                </p:cTn>
                              </p:par>
                            </p:childTnLst>
                          </p:cTn>
                        </p:par>
                        <p:par>
                          <p:cTn id="520" fill="hold">
                            <p:stCondLst>
                              <p:cond delay="43920"/>
                            </p:stCondLst>
                            <p:childTnLst>
                              <p:par>
                                <p:cTn id="521" presetID="10" presetClass="entr" presetSubtype="0" fill="hold" grpId="0" nodeType="afterEffect">
                                  <p:stCondLst>
                                    <p:cond delay="0"/>
                                  </p:stCondLst>
                                  <p:childTnLst>
                                    <p:set>
                                      <p:cBhvr>
                                        <p:cTn id="522" dur="1" fill="hold">
                                          <p:stCondLst>
                                            <p:cond delay="0"/>
                                          </p:stCondLst>
                                        </p:cTn>
                                        <p:tgtEl>
                                          <p:spTgt spid="6">
                                            <p:graphicEl>
                                              <a:chart seriesIdx="7" categoryIdx="9" bldStep="ptInSeries"/>
                                            </p:graphicEl>
                                          </p:spTgt>
                                        </p:tgtEl>
                                        <p:attrNameLst>
                                          <p:attrName>style.visibility</p:attrName>
                                        </p:attrNameLst>
                                      </p:cBhvr>
                                      <p:to>
                                        <p:strVal val="visible"/>
                                      </p:to>
                                    </p:set>
                                    <p:animEffect transition="in" filter="fade">
                                      <p:cBhvr>
                                        <p:cTn id="523" dur="10"/>
                                        <p:tgtEl>
                                          <p:spTgt spid="6">
                                            <p:graphicEl>
                                              <a:chart seriesIdx="7" categoryIdx="9" bldStep="ptInSeries"/>
                                            </p:graphicEl>
                                          </p:spTgt>
                                        </p:tgtEl>
                                      </p:cBhvr>
                                    </p:animEffect>
                                  </p:childTnLst>
                                </p:cTn>
                              </p:par>
                            </p:childTnLst>
                          </p:cTn>
                        </p:par>
                        <p:par>
                          <p:cTn id="524" fill="hold">
                            <p:stCondLst>
                              <p:cond delay="43930"/>
                            </p:stCondLst>
                            <p:childTnLst>
                              <p:par>
                                <p:cTn id="525" presetID="10" presetClass="entr" presetSubtype="0" fill="hold" grpId="0" nodeType="afterEffect">
                                  <p:stCondLst>
                                    <p:cond delay="0"/>
                                  </p:stCondLst>
                                  <p:childTnLst>
                                    <p:set>
                                      <p:cBhvr>
                                        <p:cTn id="526" dur="1" fill="hold">
                                          <p:stCondLst>
                                            <p:cond delay="0"/>
                                          </p:stCondLst>
                                        </p:cTn>
                                        <p:tgtEl>
                                          <p:spTgt spid="6">
                                            <p:graphicEl>
                                              <a:chart seriesIdx="7" categoryIdx="10" bldStep="ptInSeries"/>
                                            </p:graphicEl>
                                          </p:spTgt>
                                        </p:tgtEl>
                                        <p:attrNameLst>
                                          <p:attrName>style.visibility</p:attrName>
                                        </p:attrNameLst>
                                      </p:cBhvr>
                                      <p:to>
                                        <p:strVal val="visible"/>
                                      </p:to>
                                    </p:set>
                                    <p:animEffect transition="in" filter="fade">
                                      <p:cBhvr>
                                        <p:cTn id="527" dur="10"/>
                                        <p:tgtEl>
                                          <p:spTgt spid="6">
                                            <p:graphicEl>
                                              <a:chart seriesIdx="7" categoryIdx="10" bldStep="ptInSeries"/>
                                            </p:graphicEl>
                                          </p:spTgt>
                                        </p:tgtEl>
                                      </p:cBhvr>
                                    </p:animEffect>
                                  </p:childTnLst>
                                </p:cTn>
                              </p:par>
                            </p:childTnLst>
                          </p:cTn>
                        </p:par>
                        <p:par>
                          <p:cTn id="528" fill="hold">
                            <p:stCondLst>
                              <p:cond delay="43940"/>
                            </p:stCondLst>
                            <p:childTnLst>
                              <p:par>
                                <p:cTn id="529" presetID="10" presetClass="entr" presetSubtype="0" fill="hold" grpId="0" nodeType="afterEffect">
                                  <p:stCondLst>
                                    <p:cond delay="0"/>
                                  </p:stCondLst>
                                  <p:childTnLst>
                                    <p:set>
                                      <p:cBhvr>
                                        <p:cTn id="530" dur="1" fill="hold">
                                          <p:stCondLst>
                                            <p:cond delay="0"/>
                                          </p:stCondLst>
                                        </p:cTn>
                                        <p:tgtEl>
                                          <p:spTgt spid="6">
                                            <p:graphicEl>
                                              <a:chart seriesIdx="7" categoryIdx="11" bldStep="ptInSeries"/>
                                            </p:graphicEl>
                                          </p:spTgt>
                                        </p:tgtEl>
                                        <p:attrNameLst>
                                          <p:attrName>style.visibility</p:attrName>
                                        </p:attrNameLst>
                                      </p:cBhvr>
                                      <p:to>
                                        <p:strVal val="visible"/>
                                      </p:to>
                                    </p:set>
                                    <p:animEffect transition="in" filter="fade">
                                      <p:cBhvr>
                                        <p:cTn id="531" dur="10"/>
                                        <p:tgtEl>
                                          <p:spTgt spid="6">
                                            <p:graphicEl>
                                              <a:chart seriesIdx="7" categoryIdx="11" bldStep="ptInSeries"/>
                                            </p:graphicEl>
                                          </p:spTgt>
                                        </p:tgtEl>
                                      </p:cBhvr>
                                    </p:animEffect>
                                  </p:childTnLst>
                                </p:cTn>
                              </p:par>
                            </p:childTnLst>
                          </p:cTn>
                        </p:par>
                        <p:par>
                          <p:cTn id="532" fill="hold">
                            <p:stCondLst>
                              <p:cond delay="43950"/>
                            </p:stCondLst>
                            <p:childTnLst>
                              <p:par>
                                <p:cTn id="533" presetID="10" presetClass="entr" presetSubtype="0" fill="hold" grpId="0" nodeType="afterEffect">
                                  <p:stCondLst>
                                    <p:cond delay="0"/>
                                  </p:stCondLst>
                                  <p:childTnLst>
                                    <p:set>
                                      <p:cBhvr>
                                        <p:cTn id="534" dur="1" fill="hold">
                                          <p:stCondLst>
                                            <p:cond delay="0"/>
                                          </p:stCondLst>
                                        </p:cTn>
                                        <p:tgtEl>
                                          <p:spTgt spid="6">
                                            <p:graphicEl>
                                              <a:chart seriesIdx="7" categoryIdx="12" bldStep="ptInSeries"/>
                                            </p:graphicEl>
                                          </p:spTgt>
                                        </p:tgtEl>
                                        <p:attrNameLst>
                                          <p:attrName>style.visibility</p:attrName>
                                        </p:attrNameLst>
                                      </p:cBhvr>
                                      <p:to>
                                        <p:strVal val="visible"/>
                                      </p:to>
                                    </p:set>
                                    <p:animEffect transition="in" filter="fade">
                                      <p:cBhvr>
                                        <p:cTn id="535" dur="10"/>
                                        <p:tgtEl>
                                          <p:spTgt spid="6">
                                            <p:graphicEl>
                                              <a:chart seriesIdx="7" categoryIdx="12" bldStep="ptInSeries"/>
                                            </p:graphicEl>
                                          </p:spTgt>
                                        </p:tgtEl>
                                      </p:cBhvr>
                                    </p:animEffect>
                                  </p:childTnLst>
                                </p:cTn>
                              </p:par>
                            </p:childTnLst>
                          </p:cTn>
                        </p:par>
                        <p:par>
                          <p:cTn id="536" fill="hold">
                            <p:stCondLst>
                              <p:cond delay="43960"/>
                            </p:stCondLst>
                            <p:childTnLst>
                              <p:par>
                                <p:cTn id="537" presetID="10" presetClass="entr" presetSubtype="0" fill="hold" grpId="0" nodeType="afterEffect">
                                  <p:stCondLst>
                                    <p:cond delay="0"/>
                                  </p:stCondLst>
                                  <p:childTnLst>
                                    <p:set>
                                      <p:cBhvr>
                                        <p:cTn id="538" dur="1" fill="hold">
                                          <p:stCondLst>
                                            <p:cond delay="0"/>
                                          </p:stCondLst>
                                        </p:cTn>
                                        <p:tgtEl>
                                          <p:spTgt spid="6">
                                            <p:graphicEl>
                                              <a:chart seriesIdx="7" categoryIdx="13" bldStep="ptInSeries"/>
                                            </p:graphicEl>
                                          </p:spTgt>
                                        </p:tgtEl>
                                        <p:attrNameLst>
                                          <p:attrName>style.visibility</p:attrName>
                                        </p:attrNameLst>
                                      </p:cBhvr>
                                      <p:to>
                                        <p:strVal val="visible"/>
                                      </p:to>
                                    </p:set>
                                    <p:animEffect transition="in" filter="fade">
                                      <p:cBhvr>
                                        <p:cTn id="539" dur="10"/>
                                        <p:tgtEl>
                                          <p:spTgt spid="6">
                                            <p:graphicEl>
                                              <a:chart seriesIdx="7" categoryIdx="13" bldStep="ptInSeries"/>
                                            </p:graphicEl>
                                          </p:spTgt>
                                        </p:tgtEl>
                                      </p:cBhvr>
                                    </p:animEffect>
                                  </p:childTnLst>
                                </p:cTn>
                              </p:par>
                            </p:childTnLst>
                          </p:cTn>
                        </p:par>
                        <p:par>
                          <p:cTn id="540" fill="hold">
                            <p:stCondLst>
                              <p:cond delay="43970"/>
                            </p:stCondLst>
                            <p:childTnLst>
                              <p:par>
                                <p:cTn id="541" presetID="10" presetClass="entr" presetSubtype="0" fill="hold" grpId="0" nodeType="afterEffect">
                                  <p:stCondLst>
                                    <p:cond delay="0"/>
                                  </p:stCondLst>
                                  <p:childTnLst>
                                    <p:set>
                                      <p:cBhvr>
                                        <p:cTn id="542" dur="1" fill="hold">
                                          <p:stCondLst>
                                            <p:cond delay="0"/>
                                          </p:stCondLst>
                                        </p:cTn>
                                        <p:tgtEl>
                                          <p:spTgt spid="6">
                                            <p:graphicEl>
                                              <a:chart seriesIdx="7" categoryIdx="14" bldStep="ptInSeries"/>
                                            </p:graphicEl>
                                          </p:spTgt>
                                        </p:tgtEl>
                                        <p:attrNameLst>
                                          <p:attrName>style.visibility</p:attrName>
                                        </p:attrNameLst>
                                      </p:cBhvr>
                                      <p:to>
                                        <p:strVal val="visible"/>
                                      </p:to>
                                    </p:set>
                                    <p:animEffect transition="in" filter="fade">
                                      <p:cBhvr>
                                        <p:cTn id="543" dur="10"/>
                                        <p:tgtEl>
                                          <p:spTgt spid="6">
                                            <p:graphicEl>
                                              <a:chart seriesIdx="7" categoryIdx="14" bldStep="ptInSeries"/>
                                            </p:graphicEl>
                                          </p:spTgt>
                                        </p:tgtEl>
                                      </p:cBhvr>
                                    </p:animEffect>
                                  </p:childTnLst>
                                </p:cTn>
                              </p:par>
                            </p:childTnLst>
                          </p:cTn>
                        </p:par>
                        <p:par>
                          <p:cTn id="544" fill="hold">
                            <p:stCondLst>
                              <p:cond delay="43980"/>
                            </p:stCondLst>
                            <p:childTnLst>
                              <p:par>
                                <p:cTn id="545" presetID="10" presetClass="entr" presetSubtype="0" fill="hold" grpId="0" nodeType="afterEffect">
                                  <p:stCondLst>
                                    <p:cond delay="0"/>
                                  </p:stCondLst>
                                  <p:childTnLst>
                                    <p:set>
                                      <p:cBhvr>
                                        <p:cTn id="546" dur="1" fill="hold">
                                          <p:stCondLst>
                                            <p:cond delay="0"/>
                                          </p:stCondLst>
                                        </p:cTn>
                                        <p:tgtEl>
                                          <p:spTgt spid="6">
                                            <p:graphicEl>
                                              <a:chart seriesIdx="7" categoryIdx="15" bldStep="ptInSeries"/>
                                            </p:graphicEl>
                                          </p:spTgt>
                                        </p:tgtEl>
                                        <p:attrNameLst>
                                          <p:attrName>style.visibility</p:attrName>
                                        </p:attrNameLst>
                                      </p:cBhvr>
                                      <p:to>
                                        <p:strVal val="visible"/>
                                      </p:to>
                                    </p:set>
                                    <p:animEffect transition="in" filter="fade">
                                      <p:cBhvr>
                                        <p:cTn id="547" dur="500"/>
                                        <p:tgtEl>
                                          <p:spTgt spid="6">
                                            <p:graphicEl>
                                              <a:chart seriesIdx="7" categoryIdx="15" bldStep="ptInSeries"/>
                                            </p:graphicEl>
                                          </p:spTgt>
                                        </p:tgtEl>
                                      </p:cBhvr>
                                    </p:animEffect>
                                  </p:childTnLst>
                                </p:cTn>
                              </p:par>
                            </p:childTnLst>
                          </p:cTn>
                        </p:par>
                        <p:par>
                          <p:cTn id="548" fill="hold">
                            <p:stCondLst>
                              <p:cond delay="44480"/>
                            </p:stCondLst>
                            <p:childTnLst>
                              <p:par>
                                <p:cTn id="549" presetID="10" presetClass="entr" presetSubtype="0" fill="hold" grpId="0" nodeType="afterEffect">
                                  <p:stCondLst>
                                    <p:cond delay="0"/>
                                  </p:stCondLst>
                                  <p:childTnLst>
                                    <p:set>
                                      <p:cBhvr>
                                        <p:cTn id="550" dur="1" fill="hold">
                                          <p:stCondLst>
                                            <p:cond delay="0"/>
                                          </p:stCondLst>
                                        </p:cTn>
                                        <p:tgtEl>
                                          <p:spTgt spid="6">
                                            <p:graphicEl>
                                              <a:chart seriesIdx="7" categoryIdx="16" bldStep="ptInSeries"/>
                                            </p:graphicEl>
                                          </p:spTgt>
                                        </p:tgtEl>
                                        <p:attrNameLst>
                                          <p:attrName>style.visibility</p:attrName>
                                        </p:attrNameLst>
                                      </p:cBhvr>
                                      <p:to>
                                        <p:strVal val="visible"/>
                                      </p:to>
                                    </p:set>
                                    <p:animEffect transition="in" filter="fade">
                                      <p:cBhvr>
                                        <p:cTn id="551" dur="500"/>
                                        <p:tgtEl>
                                          <p:spTgt spid="6">
                                            <p:graphicEl>
                                              <a:chart seriesIdx="7" categoryIdx="16" bldStep="ptInSeries"/>
                                            </p:graphicEl>
                                          </p:spTgt>
                                        </p:tgtEl>
                                      </p:cBhvr>
                                    </p:animEffect>
                                  </p:childTnLst>
                                </p:cTn>
                              </p:par>
                            </p:childTnLst>
                          </p:cTn>
                        </p:par>
                        <p:par>
                          <p:cTn id="552" fill="hold">
                            <p:stCondLst>
                              <p:cond delay="44980"/>
                            </p:stCondLst>
                            <p:childTnLst>
                              <p:par>
                                <p:cTn id="553" presetID="10" presetClass="entr" presetSubtype="0" fill="hold" grpId="0" nodeType="afterEffect">
                                  <p:stCondLst>
                                    <p:cond delay="0"/>
                                  </p:stCondLst>
                                  <p:childTnLst>
                                    <p:set>
                                      <p:cBhvr>
                                        <p:cTn id="554" dur="1" fill="hold">
                                          <p:stCondLst>
                                            <p:cond delay="0"/>
                                          </p:stCondLst>
                                        </p:cTn>
                                        <p:tgtEl>
                                          <p:spTgt spid="6">
                                            <p:graphicEl>
                                              <a:chart seriesIdx="8" categoryIdx="0" bldStep="ptInSeries"/>
                                            </p:graphicEl>
                                          </p:spTgt>
                                        </p:tgtEl>
                                        <p:attrNameLst>
                                          <p:attrName>style.visibility</p:attrName>
                                        </p:attrNameLst>
                                      </p:cBhvr>
                                      <p:to>
                                        <p:strVal val="visible"/>
                                      </p:to>
                                    </p:set>
                                    <p:animEffect transition="in" filter="fade">
                                      <p:cBhvr>
                                        <p:cTn id="555" dur="500"/>
                                        <p:tgtEl>
                                          <p:spTgt spid="6">
                                            <p:graphicEl>
                                              <a:chart seriesIdx="8" categoryIdx="0" bldStep="ptInSeries"/>
                                            </p:graphicEl>
                                          </p:spTgt>
                                        </p:tgtEl>
                                      </p:cBhvr>
                                    </p:animEffect>
                                  </p:childTnLst>
                                </p:cTn>
                              </p:par>
                            </p:childTnLst>
                          </p:cTn>
                        </p:par>
                        <p:par>
                          <p:cTn id="556" fill="hold">
                            <p:stCondLst>
                              <p:cond delay="45480"/>
                            </p:stCondLst>
                            <p:childTnLst>
                              <p:par>
                                <p:cTn id="557" presetID="10" presetClass="entr" presetSubtype="0" fill="hold" grpId="0" nodeType="afterEffect">
                                  <p:stCondLst>
                                    <p:cond delay="0"/>
                                  </p:stCondLst>
                                  <p:childTnLst>
                                    <p:set>
                                      <p:cBhvr>
                                        <p:cTn id="558" dur="1" fill="hold">
                                          <p:stCondLst>
                                            <p:cond delay="0"/>
                                          </p:stCondLst>
                                        </p:cTn>
                                        <p:tgtEl>
                                          <p:spTgt spid="6">
                                            <p:graphicEl>
                                              <a:chart seriesIdx="8" categoryIdx="1" bldStep="ptInSeries"/>
                                            </p:graphicEl>
                                          </p:spTgt>
                                        </p:tgtEl>
                                        <p:attrNameLst>
                                          <p:attrName>style.visibility</p:attrName>
                                        </p:attrNameLst>
                                      </p:cBhvr>
                                      <p:to>
                                        <p:strVal val="visible"/>
                                      </p:to>
                                    </p:set>
                                    <p:animEffect transition="in" filter="fade">
                                      <p:cBhvr>
                                        <p:cTn id="559" dur="500"/>
                                        <p:tgtEl>
                                          <p:spTgt spid="6">
                                            <p:graphicEl>
                                              <a:chart seriesIdx="8" categoryIdx="1" bldStep="ptInSeries"/>
                                            </p:graphicEl>
                                          </p:spTgt>
                                        </p:tgtEl>
                                      </p:cBhvr>
                                    </p:animEffect>
                                  </p:childTnLst>
                                </p:cTn>
                              </p:par>
                            </p:childTnLst>
                          </p:cTn>
                        </p:par>
                        <p:par>
                          <p:cTn id="560" fill="hold">
                            <p:stCondLst>
                              <p:cond delay="45980"/>
                            </p:stCondLst>
                            <p:childTnLst>
                              <p:par>
                                <p:cTn id="561" presetID="10" presetClass="entr" presetSubtype="0" fill="hold" grpId="0" nodeType="afterEffect">
                                  <p:stCondLst>
                                    <p:cond delay="0"/>
                                  </p:stCondLst>
                                  <p:childTnLst>
                                    <p:set>
                                      <p:cBhvr>
                                        <p:cTn id="562" dur="1" fill="hold">
                                          <p:stCondLst>
                                            <p:cond delay="0"/>
                                          </p:stCondLst>
                                        </p:cTn>
                                        <p:tgtEl>
                                          <p:spTgt spid="6">
                                            <p:graphicEl>
                                              <a:chart seriesIdx="8" categoryIdx="2" bldStep="ptInSeries"/>
                                            </p:graphicEl>
                                          </p:spTgt>
                                        </p:tgtEl>
                                        <p:attrNameLst>
                                          <p:attrName>style.visibility</p:attrName>
                                        </p:attrNameLst>
                                      </p:cBhvr>
                                      <p:to>
                                        <p:strVal val="visible"/>
                                      </p:to>
                                    </p:set>
                                    <p:animEffect transition="in" filter="fade">
                                      <p:cBhvr>
                                        <p:cTn id="563" dur="10"/>
                                        <p:tgtEl>
                                          <p:spTgt spid="6">
                                            <p:graphicEl>
                                              <a:chart seriesIdx="8" categoryIdx="2" bldStep="ptInSeries"/>
                                            </p:graphicEl>
                                          </p:spTgt>
                                        </p:tgtEl>
                                      </p:cBhvr>
                                    </p:animEffect>
                                  </p:childTnLst>
                                </p:cTn>
                              </p:par>
                            </p:childTnLst>
                          </p:cTn>
                        </p:par>
                        <p:par>
                          <p:cTn id="564" fill="hold">
                            <p:stCondLst>
                              <p:cond delay="45990"/>
                            </p:stCondLst>
                            <p:childTnLst>
                              <p:par>
                                <p:cTn id="565" presetID="10" presetClass="entr" presetSubtype="0" fill="hold" grpId="0" nodeType="afterEffect">
                                  <p:stCondLst>
                                    <p:cond delay="0"/>
                                  </p:stCondLst>
                                  <p:childTnLst>
                                    <p:set>
                                      <p:cBhvr>
                                        <p:cTn id="566" dur="1" fill="hold">
                                          <p:stCondLst>
                                            <p:cond delay="0"/>
                                          </p:stCondLst>
                                        </p:cTn>
                                        <p:tgtEl>
                                          <p:spTgt spid="6">
                                            <p:graphicEl>
                                              <a:chart seriesIdx="8" categoryIdx="3" bldStep="ptInSeries"/>
                                            </p:graphicEl>
                                          </p:spTgt>
                                        </p:tgtEl>
                                        <p:attrNameLst>
                                          <p:attrName>style.visibility</p:attrName>
                                        </p:attrNameLst>
                                      </p:cBhvr>
                                      <p:to>
                                        <p:strVal val="visible"/>
                                      </p:to>
                                    </p:set>
                                    <p:animEffect transition="in" filter="fade">
                                      <p:cBhvr>
                                        <p:cTn id="567" dur="10"/>
                                        <p:tgtEl>
                                          <p:spTgt spid="6">
                                            <p:graphicEl>
                                              <a:chart seriesIdx="8" categoryIdx="3" bldStep="ptInSeries"/>
                                            </p:graphicEl>
                                          </p:spTgt>
                                        </p:tgtEl>
                                      </p:cBhvr>
                                    </p:animEffect>
                                  </p:childTnLst>
                                </p:cTn>
                              </p:par>
                            </p:childTnLst>
                          </p:cTn>
                        </p:par>
                        <p:par>
                          <p:cTn id="568" fill="hold">
                            <p:stCondLst>
                              <p:cond delay="46000"/>
                            </p:stCondLst>
                            <p:childTnLst>
                              <p:par>
                                <p:cTn id="569" presetID="10" presetClass="entr" presetSubtype="0" fill="hold" grpId="0" nodeType="afterEffect">
                                  <p:stCondLst>
                                    <p:cond delay="0"/>
                                  </p:stCondLst>
                                  <p:childTnLst>
                                    <p:set>
                                      <p:cBhvr>
                                        <p:cTn id="570" dur="1" fill="hold">
                                          <p:stCondLst>
                                            <p:cond delay="0"/>
                                          </p:stCondLst>
                                        </p:cTn>
                                        <p:tgtEl>
                                          <p:spTgt spid="6">
                                            <p:graphicEl>
                                              <a:chart seriesIdx="8" categoryIdx="4" bldStep="ptInSeries"/>
                                            </p:graphicEl>
                                          </p:spTgt>
                                        </p:tgtEl>
                                        <p:attrNameLst>
                                          <p:attrName>style.visibility</p:attrName>
                                        </p:attrNameLst>
                                      </p:cBhvr>
                                      <p:to>
                                        <p:strVal val="visible"/>
                                      </p:to>
                                    </p:set>
                                    <p:animEffect transition="in" filter="fade">
                                      <p:cBhvr>
                                        <p:cTn id="571" dur="10"/>
                                        <p:tgtEl>
                                          <p:spTgt spid="6">
                                            <p:graphicEl>
                                              <a:chart seriesIdx="8" categoryIdx="4" bldStep="ptInSeries"/>
                                            </p:graphicEl>
                                          </p:spTgt>
                                        </p:tgtEl>
                                      </p:cBhvr>
                                    </p:animEffect>
                                  </p:childTnLst>
                                </p:cTn>
                              </p:par>
                            </p:childTnLst>
                          </p:cTn>
                        </p:par>
                        <p:par>
                          <p:cTn id="572" fill="hold">
                            <p:stCondLst>
                              <p:cond delay="46010"/>
                            </p:stCondLst>
                            <p:childTnLst>
                              <p:par>
                                <p:cTn id="573" presetID="10" presetClass="entr" presetSubtype="0" fill="hold" grpId="0" nodeType="afterEffect">
                                  <p:stCondLst>
                                    <p:cond delay="0"/>
                                  </p:stCondLst>
                                  <p:childTnLst>
                                    <p:set>
                                      <p:cBhvr>
                                        <p:cTn id="574" dur="1" fill="hold">
                                          <p:stCondLst>
                                            <p:cond delay="0"/>
                                          </p:stCondLst>
                                        </p:cTn>
                                        <p:tgtEl>
                                          <p:spTgt spid="6">
                                            <p:graphicEl>
                                              <a:chart seriesIdx="8" categoryIdx="5" bldStep="ptInSeries"/>
                                            </p:graphicEl>
                                          </p:spTgt>
                                        </p:tgtEl>
                                        <p:attrNameLst>
                                          <p:attrName>style.visibility</p:attrName>
                                        </p:attrNameLst>
                                      </p:cBhvr>
                                      <p:to>
                                        <p:strVal val="visible"/>
                                      </p:to>
                                    </p:set>
                                    <p:animEffect transition="in" filter="fade">
                                      <p:cBhvr>
                                        <p:cTn id="575" dur="10"/>
                                        <p:tgtEl>
                                          <p:spTgt spid="6">
                                            <p:graphicEl>
                                              <a:chart seriesIdx="8" categoryIdx="5" bldStep="ptInSeries"/>
                                            </p:graphicEl>
                                          </p:spTgt>
                                        </p:tgtEl>
                                      </p:cBhvr>
                                    </p:animEffect>
                                  </p:childTnLst>
                                </p:cTn>
                              </p:par>
                            </p:childTnLst>
                          </p:cTn>
                        </p:par>
                        <p:par>
                          <p:cTn id="576" fill="hold">
                            <p:stCondLst>
                              <p:cond delay="46020"/>
                            </p:stCondLst>
                            <p:childTnLst>
                              <p:par>
                                <p:cTn id="577" presetID="10" presetClass="entr" presetSubtype="0" fill="hold" grpId="0" nodeType="afterEffect">
                                  <p:stCondLst>
                                    <p:cond delay="0"/>
                                  </p:stCondLst>
                                  <p:childTnLst>
                                    <p:set>
                                      <p:cBhvr>
                                        <p:cTn id="578" dur="1" fill="hold">
                                          <p:stCondLst>
                                            <p:cond delay="0"/>
                                          </p:stCondLst>
                                        </p:cTn>
                                        <p:tgtEl>
                                          <p:spTgt spid="6">
                                            <p:graphicEl>
                                              <a:chart seriesIdx="8" categoryIdx="6" bldStep="ptInSeries"/>
                                            </p:graphicEl>
                                          </p:spTgt>
                                        </p:tgtEl>
                                        <p:attrNameLst>
                                          <p:attrName>style.visibility</p:attrName>
                                        </p:attrNameLst>
                                      </p:cBhvr>
                                      <p:to>
                                        <p:strVal val="visible"/>
                                      </p:to>
                                    </p:set>
                                    <p:animEffect transition="in" filter="fade">
                                      <p:cBhvr>
                                        <p:cTn id="579" dur="10"/>
                                        <p:tgtEl>
                                          <p:spTgt spid="6">
                                            <p:graphicEl>
                                              <a:chart seriesIdx="8" categoryIdx="6" bldStep="ptInSeries"/>
                                            </p:graphicEl>
                                          </p:spTgt>
                                        </p:tgtEl>
                                      </p:cBhvr>
                                    </p:animEffect>
                                  </p:childTnLst>
                                </p:cTn>
                              </p:par>
                            </p:childTnLst>
                          </p:cTn>
                        </p:par>
                        <p:par>
                          <p:cTn id="580" fill="hold">
                            <p:stCondLst>
                              <p:cond delay="46030"/>
                            </p:stCondLst>
                            <p:childTnLst>
                              <p:par>
                                <p:cTn id="581" presetID="10" presetClass="entr" presetSubtype="0" fill="hold" grpId="0" nodeType="afterEffect">
                                  <p:stCondLst>
                                    <p:cond delay="0"/>
                                  </p:stCondLst>
                                  <p:childTnLst>
                                    <p:set>
                                      <p:cBhvr>
                                        <p:cTn id="582" dur="1" fill="hold">
                                          <p:stCondLst>
                                            <p:cond delay="0"/>
                                          </p:stCondLst>
                                        </p:cTn>
                                        <p:tgtEl>
                                          <p:spTgt spid="6">
                                            <p:graphicEl>
                                              <a:chart seriesIdx="8" categoryIdx="7" bldStep="ptInSeries"/>
                                            </p:graphicEl>
                                          </p:spTgt>
                                        </p:tgtEl>
                                        <p:attrNameLst>
                                          <p:attrName>style.visibility</p:attrName>
                                        </p:attrNameLst>
                                      </p:cBhvr>
                                      <p:to>
                                        <p:strVal val="visible"/>
                                      </p:to>
                                    </p:set>
                                    <p:animEffect transition="in" filter="fade">
                                      <p:cBhvr>
                                        <p:cTn id="583" dur="10"/>
                                        <p:tgtEl>
                                          <p:spTgt spid="6">
                                            <p:graphicEl>
                                              <a:chart seriesIdx="8" categoryIdx="7" bldStep="ptInSeries"/>
                                            </p:graphicEl>
                                          </p:spTgt>
                                        </p:tgtEl>
                                      </p:cBhvr>
                                    </p:animEffect>
                                  </p:childTnLst>
                                </p:cTn>
                              </p:par>
                            </p:childTnLst>
                          </p:cTn>
                        </p:par>
                        <p:par>
                          <p:cTn id="584" fill="hold">
                            <p:stCondLst>
                              <p:cond delay="46040"/>
                            </p:stCondLst>
                            <p:childTnLst>
                              <p:par>
                                <p:cTn id="585" presetID="10" presetClass="entr" presetSubtype="0" fill="hold" grpId="0" nodeType="afterEffect">
                                  <p:stCondLst>
                                    <p:cond delay="0"/>
                                  </p:stCondLst>
                                  <p:childTnLst>
                                    <p:set>
                                      <p:cBhvr>
                                        <p:cTn id="586" dur="1" fill="hold">
                                          <p:stCondLst>
                                            <p:cond delay="0"/>
                                          </p:stCondLst>
                                        </p:cTn>
                                        <p:tgtEl>
                                          <p:spTgt spid="6">
                                            <p:graphicEl>
                                              <a:chart seriesIdx="8" categoryIdx="8" bldStep="ptInSeries"/>
                                            </p:graphicEl>
                                          </p:spTgt>
                                        </p:tgtEl>
                                        <p:attrNameLst>
                                          <p:attrName>style.visibility</p:attrName>
                                        </p:attrNameLst>
                                      </p:cBhvr>
                                      <p:to>
                                        <p:strVal val="visible"/>
                                      </p:to>
                                    </p:set>
                                    <p:animEffect transition="in" filter="fade">
                                      <p:cBhvr>
                                        <p:cTn id="587" dur="10"/>
                                        <p:tgtEl>
                                          <p:spTgt spid="6">
                                            <p:graphicEl>
                                              <a:chart seriesIdx="8" categoryIdx="8" bldStep="ptInSeries"/>
                                            </p:graphicEl>
                                          </p:spTgt>
                                        </p:tgtEl>
                                      </p:cBhvr>
                                    </p:animEffect>
                                  </p:childTnLst>
                                </p:cTn>
                              </p:par>
                            </p:childTnLst>
                          </p:cTn>
                        </p:par>
                        <p:par>
                          <p:cTn id="588" fill="hold">
                            <p:stCondLst>
                              <p:cond delay="46050"/>
                            </p:stCondLst>
                            <p:childTnLst>
                              <p:par>
                                <p:cTn id="589" presetID="10" presetClass="entr" presetSubtype="0" fill="hold" grpId="0" nodeType="afterEffect">
                                  <p:stCondLst>
                                    <p:cond delay="0"/>
                                  </p:stCondLst>
                                  <p:childTnLst>
                                    <p:set>
                                      <p:cBhvr>
                                        <p:cTn id="590" dur="1" fill="hold">
                                          <p:stCondLst>
                                            <p:cond delay="0"/>
                                          </p:stCondLst>
                                        </p:cTn>
                                        <p:tgtEl>
                                          <p:spTgt spid="6">
                                            <p:graphicEl>
                                              <a:chart seriesIdx="8" categoryIdx="9" bldStep="ptInSeries"/>
                                            </p:graphicEl>
                                          </p:spTgt>
                                        </p:tgtEl>
                                        <p:attrNameLst>
                                          <p:attrName>style.visibility</p:attrName>
                                        </p:attrNameLst>
                                      </p:cBhvr>
                                      <p:to>
                                        <p:strVal val="visible"/>
                                      </p:to>
                                    </p:set>
                                    <p:animEffect transition="in" filter="fade">
                                      <p:cBhvr>
                                        <p:cTn id="591" dur="10"/>
                                        <p:tgtEl>
                                          <p:spTgt spid="6">
                                            <p:graphicEl>
                                              <a:chart seriesIdx="8" categoryIdx="9" bldStep="ptInSeries"/>
                                            </p:graphicEl>
                                          </p:spTgt>
                                        </p:tgtEl>
                                      </p:cBhvr>
                                    </p:animEffect>
                                  </p:childTnLst>
                                </p:cTn>
                              </p:par>
                            </p:childTnLst>
                          </p:cTn>
                        </p:par>
                        <p:par>
                          <p:cTn id="592" fill="hold">
                            <p:stCondLst>
                              <p:cond delay="46060"/>
                            </p:stCondLst>
                            <p:childTnLst>
                              <p:par>
                                <p:cTn id="593" presetID="10" presetClass="entr" presetSubtype="0" fill="hold" grpId="0" nodeType="afterEffect">
                                  <p:stCondLst>
                                    <p:cond delay="0"/>
                                  </p:stCondLst>
                                  <p:childTnLst>
                                    <p:set>
                                      <p:cBhvr>
                                        <p:cTn id="594" dur="1" fill="hold">
                                          <p:stCondLst>
                                            <p:cond delay="0"/>
                                          </p:stCondLst>
                                        </p:cTn>
                                        <p:tgtEl>
                                          <p:spTgt spid="6">
                                            <p:graphicEl>
                                              <a:chart seriesIdx="8" categoryIdx="10" bldStep="ptInSeries"/>
                                            </p:graphicEl>
                                          </p:spTgt>
                                        </p:tgtEl>
                                        <p:attrNameLst>
                                          <p:attrName>style.visibility</p:attrName>
                                        </p:attrNameLst>
                                      </p:cBhvr>
                                      <p:to>
                                        <p:strVal val="visible"/>
                                      </p:to>
                                    </p:set>
                                    <p:animEffect transition="in" filter="fade">
                                      <p:cBhvr>
                                        <p:cTn id="595" dur="500"/>
                                        <p:tgtEl>
                                          <p:spTgt spid="6">
                                            <p:graphicEl>
                                              <a:chart seriesIdx="8" categoryIdx="10" bldStep="ptInSeries"/>
                                            </p:graphicEl>
                                          </p:spTgt>
                                        </p:tgtEl>
                                      </p:cBhvr>
                                    </p:animEffect>
                                  </p:childTnLst>
                                </p:cTn>
                              </p:par>
                            </p:childTnLst>
                          </p:cTn>
                        </p:par>
                        <p:par>
                          <p:cTn id="596" fill="hold">
                            <p:stCondLst>
                              <p:cond delay="46560"/>
                            </p:stCondLst>
                            <p:childTnLst>
                              <p:par>
                                <p:cTn id="597" presetID="10" presetClass="entr" presetSubtype="0" fill="hold" grpId="0" nodeType="afterEffect">
                                  <p:stCondLst>
                                    <p:cond delay="0"/>
                                  </p:stCondLst>
                                  <p:childTnLst>
                                    <p:set>
                                      <p:cBhvr>
                                        <p:cTn id="598" dur="1" fill="hold">
                                          <p:stCondLst>
                                            <p:cond delay="0"/>
                                          </p:stCondLst>
                                        </p:cTn>
                                        <p:tgtEl>
                                          <p:spTgt spid="6">
                                            <p:graphicEl>
                                              <a:chart seriesIdx="8" categoryIdx="11" bldStep="ptInSeries"/>
                                            </p:graphicEl>
                                          </p:spTgt>
                                        </p:tgtEl>
                                        <p:attrNameLst>
                                          <p:attrName>style.visibility</p:attrName>
                                        </p:attrNameLst>
                                      </p:cBhvr>
                                      <p:to>
                                        <p:strVal val="visible"/>
                                      </p:to>
                                    </p:set>
                                    <p:animEffect transition="in" filter="fade">
                                      <p:cBhvr>
                                        <p:cTn id="599" dur="10"/>
                                        <p:tgtEl>
                                          <p:spTgt spid="6">
                                            <p:graphicEl>
                                              <a:chart seriesIdx="8" categoryIdx="11" bldStep="ptInSeries"/>
                                            </p:graphicEl>
                                          </p:spTgt>
                                        </p:tgtEl>
                                      </p:cBhvr>
                                    </p:animEffect>
                                  </p:childTnLst>
                                </p:cTn>
                              </p:par>
                            </p:childTnLst>
                          </p:cTn>
                        </p:par>
                        <p:par>
                          <p:cTn id="600" fill="hold">
                            <p:stCondLst>
                              <p:cond delay="46570"/>
                            </p:stCondLst>
                            <p:childTnLst>
                              <p:par>
                                <p:cTn id="601" presetID="10" presetClass="entr" presetSubtype="0" fill="hold" grpId="0" nodeType="afterEffect">
                                  <p:stCondLst>
                                    <p:cond delay="0"/>
                                  </p:stCondLst>
                                  <p:childTnLst>
                                    <p:set>
                                      <p:cBhvr>
                                        <p:cTn id="602" dur="1" fill="hold">
                                          <p:stCondLst>
                                            <p:cond delay="0"/>
                                          </p:stCondLst>
                                        </p:cTn>
                                        <p:tgtEl>
                                          <p:spTgt spid="6">
                                            <p:graphicEl>
                                              <a:chart seriesIdx="8" categoryIdx="12" bldStep="ptInSeries"/>
                                            </p:graphicEl>
                                          </p:spTgt>
                                        </p:tgtEl>
                                        <p:attrNameLst>
                                          <p:attrName>style.visibility</p:attrName>
                                        </p:attrNameLst>
                                      </p:cBhvr>
                                      <p:to>
                                        <p:strVal val="visible"/>
                                      </p:to>
                                    </p:set>
                                    <p:animEffect transition="in" filter="fade">
                                      <p:cBhvr>
                                        <p:cTn id="603" dur="10"/>
                                        <p:tgtEl>
                                          <p:spTgt spid="6">
                                            <p:graphicEl>
                                              <a:chart seriesIdx="8" categoryIdx="12" bldStep="ptInSeries"/>
                                            </p:graphicEl>
                                          </p:spTgt>
                                        </p:tgtEl>
                                      </p:cBhvr>
                                    </p:animEffect>
                                  </p:childTnLst>
                                </p:cTn>
                              </p:par>
                            </p:childTnLst>
                          </p:cTn>
                        </p:par>
                        <p:par>
                          <p:cTn id="604" fill="hold">
                            <p:stCondLst>
                              <p:cond delay="46580"/>
                            </p:stCondLst>
                            <p:childTnLst>
                              <p:par>
                                <p:cTn id="605" presetID="10" presetClass="entr" presetSubtype="0" fill="hold" grpId="0" nodeType="afterEffect">
                                  <p:stCondLst>
                                    <p:cond delay="0"/>
                                  </p:stCondLst>
                                  <p:childTnLst>
                                    <p:set>
                                      <p:cBhvr>
                                        <p:cTn id="606" dur="1" fill="hold">
                                          <p:stCondLst>
                                            <p:cond delay="0"/>
                                          </p:stCondLst>
                                        </p:cTn>
                                        <p:tgtEl>
                                          <p:spTgt spid="6">
                                            <p:graphicEl>
                                              <a:chart seriesIdx="8" categoryIdx="13" bldStep="ptInSeries"/>
                                            </p:graphicEl>
                                          </p:spTgt>
                                        </p:tgtEl>
                                        <p:attrNameLst>
                                          <p:attrName>style.visibility</p:attrName>
                                        </p:attrNameLst>
                                      </p:cBhvr>
                                      <p:to>
                                        <p:strVal val="visible"/>
                                      </p:to>
                                    </p:set>
                                    <p:animEffect transition="in" filter="fade">
                                      <p:cBhvr>
                                        <p:cTn id="607" dur="10"/>
                                        <p:tgtEl>
                                          <p:spTgt spid="6">
                                            <p:graphicEl>
                                              <a:chart seriesIdx="8" categoryIdx="13" bldStep="ptInSeries"/>
                                            </p:graphicEl>
                                          </p:spTgt>
                                        </p:tgtEl>
                                      </p:cBhvr>
                                    </p:animEffect>
                                  </p:childTnLst>
                                </p:cTn>
                              </p:par>
                            </p:childTnLst>
                          </p:cTn>
                        </p:par>
                        <p:par>
                          <p:cTn id="608" fill="hold">
                            <p:stCondLst>
                              <p:cond delay="46590"/>
                            </p:stCondLst>
                            <p:childTnLst>
                              <p:par>
                                <p:cTn id="609" presetID="10" presetClass="entr" presetSubtype="0" fill="hold" grpId="0" nodeType="afterEffect">
                                  <p:stCondLst>
                                    <p:cond delay="0"/>
                                  </p:stCondLst>
                                  <p:childTnLst>
                                    <p:set>
                                      <p:cBhvr>
                                        <p:cTn id="610" dur="1" fill="hold">
                                          <p:stCondLst>
                                            <p:cond delay="0"/>
                                          </p:stCondLst>
                                        </p:cTn>
                                        <p:tgtEl>
                                          <p:spTgt spid="6">
                                            <p:graphicEl>
                                              <a:chart seriesIdx="8" categoryIdx="14" bldStep="ptInSeries"/>
                                            </p:graphicEl>
                                          </p:spTgt>
                                        </p:tgtEl>
                                        <p:attrNameLst>
                                          <p:attrName>style.visibility</p:attrName>
                                        </p:attrNameLst>
                                      </p:cBhvr>
                                      <p:to>
                                        <p:strVal val="visible"/>
                                      </p:to>
                                    </p:set>
                                    <p:animEffect transition="in" filter="fade">
                                      <p:cBhvr>
                                        <p:cTn id="611" dur="10"/>
                                        <p:tgtEl>
                                          <p:spTgt spid="6">
                                            <p:graphicEl>
                                              <a:chart seriesIdx="8" categoryIdx="14" bldStep="ptInSeries"/>
                                            </p:graphicEl>
                                          </p:spTgt>
                                        </p:tgtEl>
                                      </p:cBhvr>
                                    </p:animEffect>
                                  </p:childTnLst>
                                </p:cTn>
                              </p:par>
                            </p:childTnLst>
                          </p:cTn>
                        </p:par>
                        <p:par>
                          <p:cTn id="612" fill="hold">
                            <p:stCondLst>
                              <p:cond delay="46600"/>
                            </p:stCondLst>
                            <p:childTnLst>
                              <p:par>
                                <p:cTn id="613" presetID="10" presetClass="entr" presetSubtype="0" fill="hold" grpId="0" nodeType="afterEffect">
                                  <p:stCondLst>
                                    <p:cond delay="0"/>
                                  </p:stCondLst>
                                  <p:childTnLst>
                                    <p:set>
                                      <p:cBhvr>
                                        <p:cTn id="614" dur="1" fill="hold">
                                          <p:stCondLst>
                                            <p:cond delay="0"/>
                                          </p:stCondLst>
                                        </p:cTn>
                                        <p:tgtEl>
                                          <p:spTgt spid="6">
                                            <p:graphicEl>
                                              <a:chart seriesIdx="8" categoryIdx="15" bldStep="ptInSeries"/>
                                            </p:graphicEl>
                                          </p:spTgt>
                                        </p:tgtEl>
                                        <p:attrNameLst>
                                          <p:attrName>style.visibility</p:attrName>
                                        </p:attrNameLst>
                                      </p:cBhvr>
                                      <p:to>
                                        <p:strVal val="visible"/>
                                      </p:to>
                                    </p:set>
                                    <p:animEffect transition="in" filter="fade">
                                      <p:cBhvr>
                                        <p:cTn id="615" dur="10"/>
                                        <p:tgtEl>
                                          <p:spTgt spid="6">
                                            <p:graphicEl>
                                              <a:chart seriesIdx="8" categoryIdx="15" bldStep="ptInSeries"/>
                                            </p:graphicEl>
                                          </p:spTgt>
                                        </p:tgtEl>
                                      </p:cBhvr>
                                    </p:animEffect>
                                  </p:childTnLst>
                                </p:cTn>
                              </p:par>
                            </p:childTnLst>
                          </p:cTn>
                        </p:par>
                        <p:par>
                          <p:cTn id="616" fill="hold">
                            <p:stCondLst>
                              <p:cond delay="46610"/>
                            </p:stCondLst>
                            <p:childTnLst>
                              <p:par>
                                <p:cTn id="617" presetID="10" presetClass="entr" presetSubtype="0" fill="hold" grpId="0" nodeType="afterEffect">
                                  <p:stCondLst>
                                    <p:cond delay="0"/>
                                  </p:stCondLst>
                                  <p:childTnLst>
                                    <p:set>
                                      <p:cBhvr>
                                        <p:cTn id="618" dur="1" fill="hold">
                                          <p:stCondLst>
                                            <p:cond delay="0"/>
                                          </p:stCondLst>
                                        </p:cTn>
                                        <p:tgtEl>
                                          <p:spTgt spid="6">
                                            <p:graphicEl>
                                              <a:chart seriesIdx="8" categoryIdx="16" bldStep="ptInSeries"/>
                                            </p:graphicEl>
                                          </p:spTgt>
                                        </p:tgtEl>
                                        <p:attrNameLst>
                                          <p:attrName>style.visibility</p:attrName>
                                        </p:attrNameLst>
                                      </p:cBhvr>
                                      <p:to>
                                        <p:strVal val="visible"/>
                                      </p:to>
                                    </p:set>
                                    <p:animEffect transition="in" filter="fade">
                                      <p:cBhvr>
                                        <p:cTn id="619" dur="500"/>
                                        <p:tgtEl>
                                          <p:spTgt spid="6">
                                            <p:graphicEl>
                                              <a:chart seriesIdx="8" categoryIdx="16" bldStep="ptInSeries"/>
                                            </p:graphicEl>
                                          </p:spTgt>
                                        </p:tgtEl>
                                      </p:cBhvr>
                                    </p:animEffect>
                                  </p:childTnLst>
                                </p:cTn>
                              </p:par>
                            </p:childTnLst>
                          </p:cTn>
                        </p:par>
                        <p:par>
                          <p:cTn id="620" fill="hold">
                            <p:stCondLst>
                              <p:cond delay="47110"/>
                            </p:stCondLst>
                            <p:childTnLst>
                              <p:par>
                                <p:cTn id="621" presetID="10" presetClass="entr" presetSubtype="0" fill="hold" grpId="0" nodeType="afterEffect">
                                  <p:stCondLst>
                                    <p:cond delay="0"/>
                                  </p:stCondLst>
                                  <p:childTnLst>
                                    <p:set>
                                      <p:cBhvr>
                                        <p:cTn id="622" dur="1" fill="hold">
                                          <p:stCondLst>
                                            <p:cond delay="0"/>
                                          </p:stCondLst>
                                        </p:cTn>
                                        <p:tgtEl>
                                          <p:spTgt spid="6">
                                            <p:graphicEl>
                                              <a:chart seriesIdx="9" categoryIdx="0" bldStep="ptInSeries"/>
                                            </p:graphicEl>
                                          </p:spTgt>
                                        </p:tgtEl>
                                        <p:attrNameLst>
                                          <p:attrName>style.visibility</p:attrName>
                                        </p:attrNameLst>
                                      </p:cBhvr>
                                      <p:to>
                                        <p:strVal val="visible"/>
                                      </p:to>
                                    </p:set>
                                    <p:animEffect transition="in" filter="fade">
                                      <p:cBhvr>
                                        <p:cTn id="623" dur="500"/>
                                        <p:tgtEl>
                                          <p:spTgt spid="6">
                                            <p:graphicEl>
                                              <a:chart seriesIdx="9" categoryIdx="0" bldStep="ptInSeries"/>
                                            </p:graphicEl>
                                          </p:spTgt>
                                        </p:tgtEl>
                                      </p:cBhvr>
                                    </p:animEffect>
                                  </p:childTnLst>
                                </p:cTn>
                              </p:par>
                            </p:childTnLst>
                          </p:cTn>
                        </p:par>
                        <p:par>
                          <p:cTn id="624" fill="hold">
                            <p:stCondLst>
                              <p:cond delay="47610"/>
                            </p:stCondLst>
                            <p:childTnLst>
                              <p:par>
                                <p:cTn id="625" presetID="10" presetClass="entr" presetSubtype="0" fill="hold" grpId="0" nodeType="afterEffect">
                                  <p:stCondLst>
                                    <p:cond delay="0"/>
                                  </p:stCondLst>
                                  <p:childTnLst>
                                    <p:set>
                                      <p:cBhvr>
                                        <p:cTn id="626" dur="1" fill="hold">
                                          <p:stCondLst>
                                            <p:cond delay="0"/>
                                          </p:stCondLst>
                                        </p:cTn>
                                        <p:tgtEl>
                                          <p:spTgt spid="6">
                                            <p:graphicEl>
                                              <a:chart seriesIdx="9" categoryIdx="1" bldStep="ptInSeries"/>
                                            </p:graphicEl>
                                          </p:spTgt>
                                        </p:tgtEl>
                                        <p:attrNameLst>
                                          <p:attrName>style.visibility</p:attrName>
                                        </p:attrNameLst>
                                      </p:cBhvr>
                                      <p:to>
                                        <p:strVal val="visible"/>
                                      </p:to>
                                    </p:set>
                                    <p:animEffect transition="in" filter="fade">
                                      <p:cBhvr>
                                        <p:cTn id="627" dur="10"/>
                                        <p:tgtEl>
                                          <p:spTgt spid="6">
                                            <p:graphicEl>
                                              <a:chart seriesIdx="9" categoryIdx="1" bldStep="ptInSeries"/>
                                            </p:graphicEl>
                                          </p:spTgt>
                                        </p:tgtEl>
                                      </p:cBhvr>
                                    </p:animEffect>
                                  </p:childTnLst>
                                </p:cTn>
                              </p:par>
                            </p:childTnLst>
                          </p:cTn>
                        </p:par>
                        <p:par>
                          <p:cTn id="628" fill="hold">
                            <p:stCondLst>
                              <p:cond delay="47620"/>
                            </p:stCondLst>
                            <p:childTnLst>
                              <p:par>
                                <p:cTn id="629" presetID="10" presetClass="entr" presetSubtype="0" fill="hold" grpId="0" nodeType="afterEffect">
                                  <p:stCondLst>
                                    <p:cond delay="0"/>
                                  </p:stCondLst>
                                  <p:childTnLst>
                                    <p:set>
                                      <p:cBhvr>
                                        <p:cTn id="630" dur="1" fill="hold">
                                          <p:stCondLst>
                                            <p:cond delay="0"/>
                                          </p:stCondLst>
                                        </p:cTn>
                                        <p:tgtEl>
                                          <p:spTgt spid="6">
                                            <p:graphicEl>
                                              <a:chart seriesIdx="9" categoryIdx="2" bldStep="ptInSeries"/>
                                            </p:graphicEl>
                                          </p:spTgt>
                                        </p:tgtEl>
                                        <p:attrNameLst>
                                          <p:attrName>style.visibility</p:attrName>
                                        </p:attrNameLst>
                                      </p:cBhvr>
                                      <p:to>
                                        <p:strVal val="visible"/>
                                      </p:to>
                                    </p:set>
                                    <p:animEffect transition="in" filter="fade">
                                      <p:cBhvr>
                                        <p:cTn id="631" dur="500"/>
                                        <p:tgtEl>
                                          <p:spTgt spid="6">
                                            <p:graphicEl>
                                              <a:chart seriesIdx="9" categoryIdx="2" bldStep="ptInSeries"/>
                                            </p:graphicEl>
                                          </p:spTgt>
                                        </p:tgtEl>
                                      </p:cBhvr>
                                    </p:animEffect>
                                  </p:childTnLst>
                                </p:cTn>
                              </p:par>
                            </p:childTnLst>
                          </p:cTn>
                        </p:par>
                        <p:par>
                          <p:cTn id="632" fill="hold">
                            <p:stCondLst>
                              <p:cond delay="48120"/>
                            </p:stCondLst>
                            <p:childTnLst>
                              <p:par>
                                <p:cTn id="633" presetID="10" presetClass="entr" presetSubtype="0" fill="hold" grpId="0" nodeType="afterEffect">
                                  <p:stCondLst>
                                    <p:cond delay="0"/>
                                  </p:stCondLst>
                                  <p:childTnLst>
                                    <p:set>
                                      <p:cBhvr>
                                        <p:cTn id="634" dur="1" fill="hold">
                                          <p:stCondLst>
                                            <p:cond delay="0"/>
                                          </p:stCondLst>
                                        </p:cTn>
                                        <p:tgtEl>
                                          <p:spTgt spid="6">
                                            <p:graphicEl>
                                              <a:chart seriesIdx="9" categoryIdx="3" bldStep="ptInSeries"/>
                                            </p:graphicEl>
                                          </p:spTgt>
                                        </p:tgtEl>
                                        <p:attrNameLst>
                                          <p:attrName>style.visibility</p:attrName>
                                        </p:attrNameLst>
                                      </p:cBhvr>
                                      <p:to>
                                        <p:strVal val="visible"/>
                                      </p:to>
                                    </p:set>
                                    <p:animEffect transition="in" filter="fade">
                                      <p:cBhvr>
                                        <p:cTn id="635" dur="10"/>
                                        <p:tgtEl>
                                          <p:spTgt spid="6">
                                            <p:graphicEl>
                                              <a:chart seriesIdx="9" categoryIdx="3" bldStep="ptInSeries"/>
                                            </p:graphicEl>
                                          </p:spTgt>
                                        </p:tgtEl>
                                      </p:cBhvr>
                                    </p:animEffect>
                                  </p:childTnLst>
                                </p:cTn>
                              </p:par>
                            </p:childTnLst>
                          </p:cTn>
                        </p:par>
                        <p:par>
                          <p:cTn id="636" fill="hold">
                            <p:stCondLst>
                              <p:cond delay="48130"/>
                            </p:stCondLst>
                            <p:childTnLst>
                              <p:par>
                                <p:cTn id="637" presetID="10" presetClass="entr" presetSubtype="0" fill="hold" grpId="0" nodeType="afterEffect">
                                  <p:stCondLst>
                                    <p:cond delay="0"/>
                                  </p:stCondLst>
                                  <p:childTnLst>
                                    <p:set>
                                      <p:cBhvr>
                                        <p:cTn id="638" dur="1" fill="hold">
                                          <p:stCondLst>
                                            <p:cond delay="0"/>
                                          </p:stCondLst>
                                        </p:cTn>
                                        <p:tgtEl>
                                          <p:spTgt spid="6">
                                            <p:graphicEl>
                                              <a:chart seriesIdx="9" categoryIdx="4" bldStep="ptInSeries"/>
                                            </p:graphicEl>
                                          </p:spTgt>
                                        </p:tgtEl>
                                        <p:attrNameLst>
                                          <p:attrName>style.visibility</p:attrName>
                                        </p:attrNameLst>
                                      </p:cBhvr>
                                      <p:to>
                                        <p:strVal val="visible"/>
                                      </p:to>
                                    </p:set>
                                    <p:animEffect transition="in" filter="fade">
                                      <p:cBhvr>
                                        <p:cTn id="639" dur="10"/>
                                        <p:tgtEl>
                                          <p:spTgt spid="6">
                                            <p:graphicEl>
                                              <a:chart seriesIdx="9" categoryIdx="4" bldStep="ptInSeries"/>
                                            </p:graphicEl>
                                          </p:spTgt>
                                        </p:tgtEl>
                                      </p:cBhvr>
                                    </p:animEffect>
                                  </p:childTnLst>
                                </p:cTn>
                              </p:par>
                            </p:childTnLst>
                          </p:cTn>
                        </p:par>
                        <p:par>
                          <p:cTn id="640" fill="hold">
                            <p:stCondLst>
                              <p:cond delay="48140"/>
                            </p:stCondLst>
                            <p:childTnLst>
                              <p:par>
                                <p:cTn id="641" presetID="10" presetClass="entr" presetSubtype="0" fill="hold" grpId="0" nodeType="afterEffect">
                                  <p:stCondLst>
                                    <p:cond delay="0"/>
                                  </p:stCondLst>
                                  <p:childTnLst>
                                    <p:set>
                                      <p:cBhvr>
                                        <p:cTn id="642" dur="1" fill="hold">
                                          <p:stCondLst>
                                            <p:cond delay="0"/>
                                          </p:stCondLst>
                                        </p:cTn>
                                        <p:tgtEl>
                                          <p:spTgt spid="6">
                                            <p:graphicEl>
                                              <a:chart seriesIdx="9" categoryIdx="5" bldStep="ptInSeries"/>
                                            </p:graphicEl>
                                          </p:spTgt>
                                        </p:tgtEl>
                                        <p:attrNameLst>
                                          <p:attrName>style.visibility</p:attrName>
                                        </p:attrNameLst>
                                      </p:cBhvr>
                                      <p:to>
                                        <p:strVal val="visible"/>
                                      </p:to>
                                    </p:set>
                                    <p:animEffect transition="in" filter="fade">
                                      <p:cBhvr>
                                        <p:cTn id="643" dur="10"/>
                                        <p:tgtEl>
                                          <p:spTgt spid="6">
                                            <p:graphicEl>
                                              <a:chart seriesIdx="9" categoryIdx="5" bldStep="ptInSeries"/>
                                            </p:graphicEl>
                                          </p:spTgt>
                                        </p:tgtEl>
                                      </p:cBhvr>
                                    </p:animEffect>
                                  </p:childTnLst>
                                </p:cTn>
                              </p:par>
                            </p:childTnLst>
                          </p:cTn>
                        </p:par>
                        <p:par>
                          <p:cTn id="644" fill="hold">
                            <p:stCondLst>
                              <p:cond delay="48150"/>
                            </p:stCondLst>
                            <p:childTnLst>
                              <p:par>
                                <p:cTn id="645" presetID="10" presetClass="entr" presetSubtype="0" fill="hold" grpId="0" nodeType="afterEffect">
                                  <p:stCondLst>
                                    <p:cond delay="0"/>
                                  </p:stCondLst>
                                  <p:childTnLst>
                                    <p:set>
                                      <p:cBhvr>
                                        <p:cTn id="646" dur="1" fill="hold">
                                          <p:stCondLst>
                                            <p:cond delay="0"/>
                                          </p:stCondLst>
                                        </p:cTn>
                                        <p:tgtEl>
                                          <p:spTgt spid="6">
                                            <p:graphicEl>
                                              <a:chart seriesIdx="9" categoryIdx="6" bldStep="ptInSeries"/>
                                            </p:graphicEl>
                                          </p:spTgt>
                                        </p:tgtEl>
                                        <p:attrNameLst>
                                          <p:attrName>style.visibility</p:attrName>
                                        </p:attrNameLst>
                                      </p:cBhvr>
                                      <p:to>
                                        <p:strVal val="visible"/>
                                      </p:to>
                                    </p:set>
                                    <p:animEffect transition="in" filter="fade">
                                      <p:cBhvr>
                                        <p:cTn id="647" dur="10"/>
                                        <p:tgtEl>
                                          <p:spTgt spid="6">
                                            <p:graphicEl>
                                              <a:chart seriesIdx="9" categoryIdx="6" bldStep="ptInSeries"/>
                                            </p:graphicEl>
                                          </p:spTgt>
                                        </p:tgtEl>
                                      </p:cBhvr>
                                    </p:animEffect>
                                  </p:childTnLst>
                                </p:cTn>
                              </p:par>
                            </p:childTnLst>
                          </p:cTn>
                        </p:par>
                        <p:par>
                          <p:cTn id="648" fill="hold">
                            <p:stCondLst>
                              <p:cond delay="48160"/>
                            </p:stCondLst>
                            <p:childTnLst>
                              <p:par>
                                <p:cTn id="649" presetID="10" presetClass="entr" presetSubtype="0" fill="hold" grpId="0" nodeType="afterEffect">
                                  <p:stCondLst>
                                    <p:cond delay="0"/>
                                  </p:stCondLst>
                                  <p:childTnLst>
                                    <p:set>
                                      <p:cBhvr>
                                        <p:cTn id="650" dur="1" fill="hold">
                                          <p:stCondLst>
                                            <p:cond delay="0"/>
                                          </p:stCondLst>
                                        </p:cTn>
                                        <p:tgtEl>
                                          <p:spTgt spid="6">
                                            <p:graphicEl>
                                              <a:chart seriesIdx="9" categoryIdx="7" bldStep="ptInSeries"/>
                                            </p:graphicEl>
                                          </p:spTgt>
                                        </p:tgtEl>
                                        <p:attrNameLst>
                                          <p:attrName>style.visibility</p:attrName>
                                        </p:attrNameLst>
                                      </p:cBhvr>
                                      <p:to>
                                        <p:strVal val="visible"/>
                                      </p:to>
                                    </p:set>
                                    <p:animEffect transition="in" filter="fade">
                                      <p:cBhvr>
                                        <p:cTn id="651" dur="10"/>
                                        <p:tgtEl>
                                          <p:spTgt spid="6">
                                            <p:graphicEl>
                                              <a:chart seriesIdx="9" categoryIdx="7" bldStep="ptInSeries"/>
                                            </p:graphicEl>
                                          </p:spTgt>
                                        </p:tgtEl>
                                      </p:cBhvr>
                                    </p:animEffect>
                                  </p:childTnLst>
                                </p:cTn>
                              </p:par>
                            </p:childTnLst>
                          </p:cTn>
                        </p:par>
                        <p:par>
                          <p:cTn id="652" fill="hold">
                            <p:stCondLst>
                              <p:cond delay="48170"/>
                            </p:stCondLst>
                            <p:childTnLst>
                              <p:par>
                                <p:cTn id="653" presetID="10" presetClass="entr" presetSubtype="0" fill="hold" grpId="0" nodeType="afterEffect">
                                  <p:stCondLst>
                                    <p:cond delay="0"/>
                                  </p:stCondLst>
                                  <p:childTnLst>
                                    <p:set>
                                      <p:cBhvr>
                                        <p:cTn id="654" dur="1" fill="hold">
                                          <p:stCondLst>
                                            <p:cond delay="0"/>
                                          </p:stCondLst>
                                        </p:cTn>
                                        <p:tgtEl>
                                          <p:spTgt spid="6">
                                            <p:graphicEl>
                                              <a:chart seriesIdx="9" categoryIdx="8" bldStep="ptInSeries"/>
                                            </p:graphicEl>
                                          </p:spTgt>
                                        </p:tgtEl>
                                        <p:attrNameLst>
                                          <p:attrName>style.visibility</p:attrName>
                                        </p:attrNameLst>
                                      </p:cBhvr>
                                      <p:to>
                                        <p:strVal val="visible"/>
                                      </p:to>
                                    </p:set>
                                    <p:animEffect transition="in" filter="fade">
                                      <p:cBhvr>
                                        <p:cTn id="655" dur="10"/>
                                        <p:tgtEl>
                                          <p:spTgt spid="6">
                                            <p:graphicEl>
                                              <a:chart seriesIdx="9" categoryIdx="8" bldStep="ptInSeries"/>
                                            </p:graphicEl>
                                          </p:spTgt>
                                        </p:tgtEl>
                                      </p:cBhvr>
                                    </p:animEffect>
                                  </p:childTnLst>
                                </p:cTn>
                              </p:par>
                            </p:childTnLst>
                          </p:cTn>
                        </p:par>
                        <p:par>
                          <p:cTn id="656" fill="hold">
                            <p:stCondLst>
                              <p:cond delay="48180"/>
                            </p:stCondLst>
                            <p:childTnLst>
                              <p:par>
                                <p:cTn id="657" presetID="10" presetClass="entr" presetSubtype="0" fill="hold" grpId="0" nodeType="afterEffect">
                                  <p:stCondLst>
                                    <p:cond delay="0"/>
                                  </p:stCondLst>
                                  <p:childTnLst>
                                    <p:set>
                                      <p:cBhvr>
                                        <p:cTn id="658" dur="1" fill="hold">
                                          <p:stCondLst>
                                            <p:cond delay="0"/>
                                          </p:stCondLst>
                                        </p:cTn>
                                        <p:tgtEl>
                                          <p:spTgt spid="6">
                                            <p:graphicEl>
                                              <a:chart seriesIdx="9" categoryIdx="9" bldStep="ptInSeries"/>
                                            </p:graphicEl>
                                          </p:spTgt>
                                        </p:tgtEl>
                                        <p:attrNameLst>
                                          <p:attrName>style.visibility</p:attrName>
                                        </p:attrNameLst>
                                      </p:cBhvr>
                                      <p:to>
                                        <p:strVal val="visible"/>
                                      </p:to>
                                    </p:set>
                                    <p:animEffect transition="in" filter="fade">
                                      <p:cBhvr>
                                        <p:cTn id="659" dur="10"/>
                                        <p:tgtEl>
                                          <p:spTgt spid="6">
                                            <p:graphicEl>
                                              <a:chart seriesIdx="9" categoryIdx="9" bldStep="ptInSeries"/>
                                            </p:graphicEl>
                                          </p:spTgt>
                                        </p:tgtEl>
                                      </p:cBhvr>
                                    </p:animEffect>
                                  </p:childTnLst>
                                </p:cTn>
                              </p:par>
                            </p:childTnLst>
                          </p:cTn>
                        </p:par>
                        <p:par>
                          <p:cTn id="660" fill="hold">
                            <p:stCondLst>
                              <p:cond delay="48190"/>
                            </p:stCondLst>
                            <p:childTnLst>
                              <p:par>
                                <p:cTn id="661" presetID="10" presetClass="entr" presetSubtype="0" fill="hold" grpId="0" nodeType="afterEffect">
                                  <p:stCondLst>
                                    <p:cond delay="0"/>
                                  </p:stCondLst>
                                  <p:childTnLst>
                                    <p:set>
                                      <p:cBhvr>
                                        <p:cTn id="662" dur="1" fill="hold">
                                          <p:stCondLst>
                                            <p:cond delay="0"/>
                                          </p:stCondLst>
                                        </p:cTn>
                                        <p:tgtEl>
                                          <p:spTgt spid="6">
                                            <p:graphicEl>
                                              <a:chart seriesIdx="9" categoryIdx="10" bldStep="ptInSeries"/>
                                            </p:graphicEl>
                                          </p:spTgt>
                                        </p:tgtEl>
                                        <p:attrNameLst>
                                          <p:attrName>style.visibility</p:attrName>
                                        </p:attrNameLst>
                                      </p:cBhvr>
                                      <p:to>
                                        <p:strVal val="visible"/>
                                      </p:to>
                                    </p:set>
                                    <p:animEffect transition="in" filter="fade">
                                      <p:cBhvr>
                                        <p:cTn id="663" dur="10"/>
                                        <p:tgtEl>
                                          <p:spTgt spid="6">
                                            <p:graphicEl>
                                              <a:chart seriesIdx="9" categoryIdx="10" bldStep="ptInSeries"/>
                                            </p:graphicEl>
                                          </p:spTgt>
                                        </p:tgtEl>
                                      </p:cBhvr>
                                    </p:animEffect>
                                  </p:childTnLst>
                                </p:cTn>
                              </p:par>
                            </p:childTnLst>
                          </p:cTn>
                        </p:par>
                        <p:par>
                          <p:cTn id="664" fill="hold">
                            <p:stCondLst>
                              <p:cond delay="48200"/>
                            </p:stCondLst>
                            <p:childTnLst>
                              <p:par>
                                <p:cTn id="665" presetID="10" presetClass="entr" presetSubtype="0" fill="hold" grpId="0" nodeType="afterEffect">
                                  <p:stCondLst>
                                    <p:cond delay="0"/>
                                  </p:stCondLst>
                                  <p:childTnLst>
                                    <p:set>
                                      <p:cBhvr>
                                        <p:cTn id="666" dur="1" fill="hold">
                                          <p:stCondLst>
                                            <p:cond delay="0"/>
                                          </p:stCondLst>
                                        </p:cTn>
                                        <p:tgtEl>
                                          <p:spTgt spid="6">
                                            <p:graphicEl>
                                              <a:chart seriesIdx="9" categoryIdx="11" bldStep="ptInSeries"/>
                                            </p:graphicEl>
                                          </p:spTgt>
                                        </p:tgtEl>
                                        <p:attrNameLst>
                                          <p:attrName>style.visibility</p:attrName>
                                        </p:attrNameLst>
                                      </p:cBhvr>
                                      <p:to>
                                        <p:strVal val="visible"/>
                                      </p:to>
                                    </p:set>
                                    <p:animEffect transition="in" filter="fade">
                                      <p:cBhvr>
                                        <p:cTn id="667" dur="10"/>
                                        <p:tgtEl>
                                          <p:spTgt spid="6">
                                            <p:graphicEl>
                                              <a:chart seriesIdx="9" categoryIdx="11" bldStep="ptInSeries"/>
                                            </p:graphicEl>
                                          </p:spTgt>
                                        </p:tgtEl>
                                      </p:cBhvr>
                                    </p:animEffect>
                                  </p:childTnLst>
                                </p:cTn>
                              </p:par>
                            </p:childTnLst>
                          </p:cTn>
                        </p:par>
                        <p:par>
                          <p:cTn id="668" fill="hold">
                            <p:stCondLst>
                              <p:cond delay="48210"/>
                            </p:stCondLst>
                            <p:childTnLst>
                              <p:par>
                                <p:cTn id="669" presetID="10" presetClass="entr" presetSubtype="0" fill="hold" grpId="0" nodeType="afterEffect">
                                  <p:stCondLst>
                                    <p:cond delay="0"/>
                                  </p:stCondLst>
                                  <p:childTnLst>
                                    <p:set>
                                      <p:cBhvr>
                                        <p:cTn id="670" dur="1" fill="hold">
                                          <p:stCondLst>
                                            <p:cond delay="0"/>
                                          </p:stCondLst>
                                        </p:cTn>
                                        <p:tgtEl>
                                          <p:spTgt spid="6">
                                            <p:graphicEl>
                                              <a:chart seriesIdx="9" categoryIdx="12" bldStep="ptInSeries"/>
                                            </p:graphicEl>
                                          </p:spTgt>
                                        </p:tgtEl>
                                        <p:attrNameLst>
                                          <p:attrName>style.visibility</p:attrName>
                                        </p:attrNameLst>
                                      </p:cBhvr>
                                      <p:to>
                                        <p:strVal val="visible"/>
                                      </p:to>
                                    </p:set>
                                    <p:animEffect transition="in" filter="fade">
                                      <p:cBhvr>
                                        <p:cTn id="671" dur="10"/>
                                        <p:tgtEl>
                                          <p:spTgt spid="6">
                                            <p:graphicEl>
                                              <a:chart seriesIdx="9" categoryIdx="12" bldStep="ptInSeries"/>
                                            </p:graphicEl>
                                          </p:spTgt>
                                        </p:tgtEl>
                                      </p:cBhvr>
                                    </p:animEffect>
                                  </p:childTnLst>
                                </p:cTn>
                              </p:par>
                            </p:childTnLst>
                          </p:cTn>
                        </p:par>
                        <p:par>
                          <p:cTn id="672" fill="hold">
                            <p:stCondLst>
                              <p:cond delay="48220"/>
                            </p:stCondLst>
                            <p:childTnLst>
                              <p:par>
                                <p:cTn id="673" presetID="10" presetClass="entr" presetSubtype="0" fill="hold" grpId="0" nodeType="afterEffect">
                                  <p:stCondLst>
                                    <p:cond delay="0"/>
                                  </p:stCondLst>
                                  <p:childTnLst>
                                    <p:set>
                                      <p:cBhvr>
                                        <p:cTn id="674" dur="1" fill="hold">
                                          <p:stCondLst>
                                            <p:cond delay="0"/>
                                          </p:stCondLst>
                                        </p:cTn>
                                        <p:tgtEl>
                                          <p:spTgt spid="6">
                                            <p:graphicEl>
                                              <a:chart seriesIdx="9" categoryIdx="13" bldStep="ptInSeries"/>
                                            </p:graphicEl>
                                          </p:spTgt>
                                        </p:tgtEl>
                                        <p:attrNameLst>
                                          <p:attrName>style.visibility</p:attrName>
                                        </p:attrNameLst>
                                      </p:cBhvr>
                                      <p:to>
                                        <p:strVal val="visible"/>
                                      </p:to>
                                    </p:set>
                                    <p:animEffect transition="in" filter="fade">
                                      <p:cBhvr>
                                        <p:cTn id="675" dur="10"/>
                                        <p:tgtEl>
                                          <p:spTgt spid="6">
                                            <p:graphicEl>
                                              <a:chart seriesIdx="9" categoryIdx="13" bldStep="ptInSeries"/>
                                            </p:graphicEl>
                                          </p:spTgt>
                                        </p:tgtEl>
                                      </p:cBhvr>
                                    </p:animEffect>
                                  </p:childTnLst>
                                </p:cTn>
                              </p:par>
                            </p:childTnLst>
                          </p:cTn>
                        </p:par>
                        <p:par>
                          <p:cTn id="676" fill="hold">
                            <p:stCondLst>
                              <p:cond delay="48230"/>
                            </p:stCondLst>
                            <p:childTnLst>
                              <p:par>
                                <p:cTn id="677" presetID="10" presetClass="entr" presetSubtype="0" fill="hold" grpId="0" nodeType="afterEffect">
                                  <p:stCondLst>
                                    <p:cond delay="0"/>
                                  </p:stCondLst>
                                  <p:childTnLst>
                                    <p:set>
                                      <p:cBhvr>
                                        <p:cTn id="678" dur="1" fill="hold">
                                          <p:stCondLst>
                                            <p:cond delay="0"/>
                                          </p:stCondLst>
                                        </p:cTn>
                                        <p:tgtEl>
                                          <p:spTgt spid="6">
                                            <p:graphicEl>
                                              <a:chart seriesIdx="9" categoryIdx="14" bldStep="ptInSeries"/>
                                            </p:graphicEl>
                                          </p:spTgt>
                                        </p:tgtEl>
                                        <p:attrNameLst>
                                          <p:attrName>style.visibility</p:attrName>
                                        </p:attrNameLst>
                                      </p:cBhvr>
                                      <p:to>
                                        <p:strVal val="visible"/>
                                      </p:to>
                                    </p:set>
                                    <p:animEffect transition="in" filter="fade">
                                      <p:cBhvr>
                                        <p:cTn id="679" dur="10"/>
                                        <p:tgtEl>
                                          <p:spTgt spid="6">
                                            <p:graphicEl>
                                              <a:chart seriesIdx="9" categoryIdx="14" bldStep="ptInSeries"/>
                                            </p:graphicEl>
                                          </p:spTgt>
                                        </p:tgtEl>
                                      </p:cBhvr>
                                    </p:animEffect>
                                  </p:childTnLst>
                                </p:cTn>
                              </p:par>
                            </p:childTnLst>
                          </p:cTn>
                        </p:par>
                        <p:par>
                          <p:cTn id="680" fill="hold">
                            <p:stCondLst>
                              <p:cond delay="48240"/>
                            </p:stCondLst>
                            <p:childTnLst>
                              <p:par>
                                <p:cTn id="681" presetID="10" presetClass="entr" presetSubtype="0" fill="hold" grpId="0" nodeType="afterEffect">
                                  <p:stCondLst>
                                    <p:cond delay="0"/>
                                  </p:stCondLst>
                                  <p:childTnLst>
                                    <p:set>
                                      <p:cBhvr>
                                        <p:cTn id="682" dur="1" fill="hold">
                                          <p:stCondLst>
                                            <p:cond delay="0"/>
                                          </p:stCondLst>
                                        </p:cTn>
                                        <p:tgtEl>
                                          <p:spTgt spid="6">
                                            <p:graphicEl>
                                              <a:chart seriesIdx="9" categoryIdx="15" bldStep="ptInSeries"/>
                                            </p:graphicEl>
                                          </p:spTgt>
                                        </p:tgtEl>
                                        <p:attrNameLst>
                                          <p:attrName>style.visibility</p:attrName>
                                        </p:attrNameLst>
                                      </p:cBhvr>
                                      <p:to>
                                        <p:strVal val="visible"/>
                                      </p:to>
                                    </p:set>
                                    <p:animEffect transition="in" filter="fade">
                                      <p:cBhvr>
                                        <p:cTn id="683" dur="500"/>
                                        <p:tgtEl>
                                          <p:spTgt spid="6">
                                            <p:graphicEl>
                                              <a:chart seriesIdx="9" categoryIdx="15" bldStep="ptInSeries"/>
                                            </p:graphicEl>
                                          </p:spTgt>
                                        </p:tgtEl>
                                      </p:cBhvr>
                                    </p:animEffect>
                                  </p:childTnLst>
                                </p:cTn>
                              </p:par>
                            </p:childTnLst>
                          </p:cTn>
                        </p:par>
                        <p:par>
                          <p:cTn id="684" fill="hold">
                            <p:stCondLst>
                              <p:cond delay="48740"/>
                            </p:stCondLst>
                            <p:childTnLst>
                              <p:par>
                                <p:cTn id="685" presetID="10" presetClass="entr" presetSubtype="0" fill="hold" grpId="0" nodeType="afterEffect">
                                  <p:stCondLst>
                                    <p:cond delay="0"/>
                                  </p:stCondLst>
                                  <p:childTnLst>
                                    <p:set>
                                      <p:cBhvr>
                                        <p:cTn id="686" dur="1" fill="hold">
                                          <p:stCondLst>
                                            <p:cond delay="0"/>
                                          </p:stCondLst>
                                        </p:cTn>
                                        <p:tgtEl>
                                          <p:spTgt spid="6">
                                            <p:graphicEl>
                                              <a:chart seriesIdx="9" categoryIdx="16" bldStep="ptInSeries"/>
                                            </p:graphicEl>
                                          </p:spTgt>
                                        </p:tgtEl>
                                        <p:attrNameLst>
                                          <p:attrName>style.visibility</p:attrName>
                                        </p:attrNameLst>
                                      </p:cBhvr>
                                      <p:to>
                                        <p:strVal val="visible"/>
                                      </p:to>
                                    </p:set>
                                    <p:animEffect transition="in" filter="fade">
                                      <p:cBhvr>
                                        <p:cTn id="687" dur="10"/>
                                        <p:tgtEl>
                                          <p:spTgt spid="6">
                                            <p:graphicEl>
                                              <a:chart seriesIdx="9" categoryIdx="16"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El"/>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NABE\Documents\HosPAC\ロゴ決定版logo－kanse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7322" y="4869200"/>
            <a:ext cx="1591444" cy="21412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180109" y="833977"/>
            <a:ext cx="8849965" cy="2448272"/>
          </a:xfrm>
          <a:solidFill>
            <a:schemeClr val="accent6">
              <a:lumMod val="20000"/>
              <a:lumOff val="80000"/>
            </a:schemeClr>
          </a:solidFill>
          <a:ln>
            <a:noFill/>
            <a:prstDash val="sysDash"/>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院内患者会運営</a:t>
            </a:r>
            <a:r>
              <a:rPr kumimoji="1"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kumimoji="1" lang="ja-JP" alt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状況と課題</a:t>
            </a:r>
            <a:endParaRPr kumimoji="1" lang="ja-JP" alt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サブタイトル 3"/>
          <p:cNvSpPr>
            <a:spLocks noGrp="1"/>
          </p:cNvSpPr>
          <p:nvPr>
            <p:ph type="subTitle" idx="1"/>
          </p:nvPr>
        </p:nvSpPr>
        <p:spPr>
          <a:xfrm>
            <a:off x="1331550" y="3950976"/>
            <a:ext cx="6400800" cy="1752600"/>
          </a:xfrm>
        </p:spPr>
        <p:style>
          <a:lnRef idx="1">
            <a:schemeClr val="accent5"/>
          </a:lnRef>
          <a:fillRef idx="2">
            <a:schemeClr val="accent5"/>
          </a:fillRef>
          <a:effectRef idx="1">
            <a:schemeClr val="accent5"/>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kumimoji="1" lang="en-US" altLang="ja-JP"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kumimoji="1"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患者会世話人は</a:t>
            </a:r>
            <a:endParaRPr kumimoji="1"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こん</a:t>
            </a:r>
            <a:r>
              <a:rPr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なに</a:t>
            </a:r>
            <a:r>
              <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頑張っている</a:t>
            </a:r>
            <a:endParaRPr kumimoji="1"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025026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80">
                                          <p:stCondLst>
                                            <p:cond delay="0"/>
                                          </p:stCondLst>
                                        </p:cTn>
                                        <p:tgtEl>
                                          <p:spTgt spid="4">
                                            <p:txEl>
                                              <p:pRg st="1" end="1"/>
                                            </p:txEl>
                                          </p:spTgt>
                                        </p:tgtEl>
                                      </p:cBhvr>
                                    </p:animEffect>
                                    <p:anim calcmode="lin" valueType="num">
                                      <p:cBhvr>
                                        <p:cTn id="1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xEl>
                                              <p:pRg st="1" end="1"/>
                                            </p:txEl>
                                          </p:spTgt>
                                        </p:tgtEl>
                                      </p:cBhvr>
                                      <p:to x="100000" y="60000"/>
                                    </p:animScale>
                                    <p:animScale>
                                      <p:cBhvr>
                                        <p:cTn id="20" dur="166" decel="50000">
                                          <p:stCondLst>
                                            <p:cond delay="676"/>
                                          </p:stCondLst>
                                        </p:cTn>
                                        <p:tgtEl>
                                          <p:spTgt spid="4">
                                            <p:txEl>
                                              <p:pRg st="1" end="1"/>
                                            </p:txEl>
                                          </p:spTgt>
                                        </p:tgtEl>
                                      </p:cBhvr>
                                      <p:to x="100000" y="100000"/>
                                    </p:animScale>
                                    <p:animScale>
                                      <p:cBhvr>
                                        <p:cTn id="21" dur="26">
                                          <p:stCondLst>
                                            <p:cond delay="1312"/>
                                          </p:stCondLst>
                                        </p:cTn>
                                        <p:tgtEl>
                                          <p:spTgt spid="4">
                                            <p:txEl>
                                              <p:pRg st="1" end="1"/>
                                            </p:txEl>
                                          </p:spTgt>
                                        </p:tgtEl>
                                      </p:cBhvr>
                                      <p:to x="100000" y="80000"/>
                                    </p:animScale>
                                    <p:animScale>
                                      <p:cBhvr>
                                        <p:cTn id="22" dur="166" decel="50000">
                                          <p:stCondLst>
                                            <p:cond delay="1338"/>
                                          </p:stCondLst>
                                        </p:cTn>
                                        <p:tgtEl>
                                          <p:spTgt spid="4">
                                            <p:txEl>
                                              <p:pRg st="1" end="1"/>
                                            </p:txEl>
                                          </p:spTgt>
                                        </p:tgtEl>
                                      </p:cBhvr>
                                      <p:to x="100000" y="100000"/>
                                    </p:animScale>
                                    <p:animScale>
                                      <p:cBhvr>
                                        <p:cTn id="23" dur="26">
                                          <p:stCondLst>
                                            <p:cond delay="1642"/>
                                          </p:stCondLst>
                                        </p:cTn>
                                        <p:tgtEl>
                                          <p:spTgt spid="4">
                                            <p:txEl>
                                              <p:pRg st="1" end="1"/>
                                            </p:txEl>
                                          </p:spTgt>
                                        </p:tgtEl>
                                      </p:cBhvr>
                                      <p:to x="100000" y="90000"/>
                                    </p:animScale>
                                    <p:animScale>
                                      <p:cBhvr>
                                        <p:cTn id="24" dur="166" decel="50000">
                                          <p:stCondLst>
                                            <p:cond delay="1668"/>
                                          </p:stCondLst>
                                        </p:cTn>
                                        <p:tgtEl>
                                          <p:spTgt spid="4">
                                            <p:txEl>
                                              <p:pRg st="1" end="1"/>
                                            </p:txEl>
                                          </p:spTgt>
                                        </p:tgtEl>
                                      </p:cBhvr>
                                      <p:to x="100000" y="100000"/>
                                    </p:animScale>
                                    <p:animScale>
                                      <p:cBhvr>
                                        <p:cTn id="25" dur="26">
                                          <p:stCondLst>
                                            <p:cond delay="1808"/>
                                          </p:stCondLst>
                                        </p:cTn>
                                        <p:tgtEl>
                                          <p:spTgt spid="4">
                                            <p:txEl>
                                              <p:pRg st="1" end="1"/>
                                            </p:txEl>
                                          </p:spTgt>
                                        </p:tgtEl>
                                      </p:cBhvr>
                                      <p:to x="100000" y="95000"/>
                                    </p:animScale>
                                    <p:animScale>
                                      <p:cBhvr>
                                        <p:cTn id="26" dur="166" decel="50000">
                                          <p:stCondLst>
                                            <p:cond delay="1834"/>
                                          </p:stCondLst>
                                        </p:cTn>
                                        <p:tgtEl>
                                          <p:spTgt spid="4">
                                            <p:txEl>
                                              <p:pRg st="1" end="1"/>
                                            </p:txEl>
                                          </p:spTgt>
                                        </p:tgtEl>
                                      </p:cBhvr>
                                      <p:to x="100000" y="100000"/>
                                    </p:animScale>
                                  </p:childTnLst>
                                </p:cTn>
                              </p:par>
                            </p:childTnLst>
                          </p:cTn>
                        </p:par>
                        <p:par>
                          <p:cTn id="27" fill="hold">
                            <p:stCondLst>
                              <p:cond delay="4000"/>
                            </p:stCondLst>
                            <p:childTnLst>
                              <p:par>
                                <p:cTn id="28" presetID="26" presetClass="entr" presetSubtype="0" fill="hold" grpId="0"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80">
                                          <p:stCondLst>
                                            <p:cond delay="0"/>
                                          </p:stCondLst>
                                        </p:cTn>
                                        <p:tgtEl>
                                          <p:spTgt spid="4">
                                            <p:txEl>
                                              <p:pRg st="2" end="2"/>
                                            </p:txEl>
                                          </p:spTgt>
                                        </p:tgtEl>
                                      </p:cBhvr>
                                    </p:animEffect>
                                    <p:anim calcmode="lin" valueType="num">
                                      <p:cBhvr>
                                        <p:cTn id="31"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2" end="2"/>
                                            </p:txEl>
                                          </p:spTgt>
                                        </p:tgtEl>
                                      </p:cBhvr>
                                      <p:to x="100000" y="60000"/>
                                    </p:animScale>
                                    <p:animScale>
                                      <p:cBhvr>
                                        <p:cTn id="37" dur="166" decel="50000">
                                          <p:stCondLst>
                                            <p:cond delay="676"/>
                                          </p:stCondLst>
                                        </p:cTn>
                                        <p:tgtEl>
                                          <p:spTgt spid="4">
                                            <p:txEl>
                                              <p:pRg st="2" end="2"/>
                                            </p:txEl>
                                          </p:spTgt>
                                        </p:tgtEl>
                                      </p:cBhvr>
                                      <p:to x="100000" y="100000"/>
                                    </p:animScale>
                                    <p:animScale>
                                      <p:cBhvr>
                                        <p:cTn id="38" dur="26">
                                          <p:stCondLst>
                                            <p:cond delay="1312"/>
                                          </p:stCondLst>
                                        </p:cTn>
                                        <p:tgtEl>
                                          <p:spTgt spid="4">
                                            <p:txEl>
                                              <p:pRg st="2" end="2"/>
                                            </p:txEl>
                                          </p:spTgt>
                                        </p:tgtEl>
                                      </p:cBhvr>
                                      <p:to x="100000" y="80000"/>
                                    </p:animScale>
                                    <p:animScale>
                                      <p:cBhvr>
                                        <p:cTn id="39" dur="166" decel="50000">
                                          <p:stCondLst>
                                            <p:cond delay="1338"/>
                                          </p:stCondLst>
                                        </p:cTn>
                                        <p:tgtEl>
                                          <p:spTgt spid="4">
                                            <p:txEl>
                                              <p:pRg st="2" end="2"/>
                                            </p:txEl>
                                          </p:spTgt>
                                        </p:tgtEl>
                                      </p:cBhvr>
                                      <p:to x="100000" y="100000"/>
                                    </p:animScale>
                                    <p:animScale>
                                      <p:cBhvr>
                                        <p:cTn id="40" dur="26">
                                          <p:stCondLst>
                                            <p:cond delay="1642"/>
                                          </p:stCondLst>
                                        </p:cTn>
                                        <p:tgtEl>
                                          <p:spTgt spid="4">
                                            <p:txEl>
                                              <p:pRg st="2" end="2"/>
                                            </p:txEl>
                                          </p:spTgt>
                                        </p:tgtEl>
                                      </p:cBhvr>
                                      <p:to x="100000" y="90000"/>
                                    </p:animScale>
                                    <p:animScale>
                                      <p:cBhvr>
                                        <p:cTn id="41" dur="166" decel="50000">
                                          <p:stCondLst>
                                            <p:cond delay="1668"/>
                                          </p:stCondLst>
                                        </p:cTn>
                                        <p:tgtEl>
                                          <p:spTgt spid="4">
                                            <p:txEl>
                                              <p:pRg st="2" end="2"/>
                                            </p:txEl>
                                          </p:spTgt>
                                        </p:tgtEl>
                                      </p:cBhvr>
                                      <p:to x="100000" y="100000"/>
                                    </p:animScale>
                                    <p:animScale>
                                      <p:cBhvr>
                                        <p:cTn id="42" dur="26">
                                          <p:stCondLst>
                                            <p:cond delay="1808"/>
                                          </p:stCondLst>
                                        </p:cTn>
                                        <p:tgtEl>
                                          <p:spTgt spid="4">
                                            <p:txEl>
                                              <p:pRg st="2" end="2"/>
                                            </p:txEl>
                                          </p:spTgt>
                                        </p:tgtEl>
                                      </p:cBhvr>
                                      <p:to x="100000" y="95000"/>
                                    </p:animScale>
                                    <p:animScale>
                                      <p:cBhvr>
                                        <p:cTn id="43"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769" y="5407025"/>
            <a:ext cx="1049337"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049" y="5383323"/>
            <a:ext cx="1049337" cy="14509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b="7788"/>
          <a:stretch/>
        </p:blipFill>
        <p:spPr bwMode="auto">
          <a:xfrm>
            <a:off x="202017" y="93016"/>
            <a:ext cx="8808071" cy="6496334"/>
          </a:xfrm>
          <a:prstGeom prst="rect">
            <a:avLst/>
          </a:prstGeom>
          <a:noFill/>
          <a:ln>
            <a:noFill/>
          </a:ln>
          <a:effectLst>
            <a:glow rad="127000">
              <a:schemeClr val="accent1">
                <a:alpha val="0"/>
              </a:schemeClr>
            </a:glow>
            <a:outerShdw dist="35921" dir="2700000" algn="ctr" rotWithShape="0">
              <a:schemeClr val="bg2"/>
            </a:outerShdw>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おしゃべり会</a:t>
            </a:r>
            <a:r>
              <a:rPr kumimoji="1" lang="ja-JP" altLang="en-US" sz="32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開催と運営</a:t>
            </a:r>
            <a:r>
              <a:rPr kumimoji="1" lang="ja-JP" altLang="en-US" sz="28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世話人の役割</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239082483"/>
              </p:ext>
            </p:extLst>
          </p:nvPr>
        </p:nvGraphicFramePr>
        <p:xfrm>
          <a:off x="107504" y="1600200"/>
          <a:ext cx="8784976" cy="499715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4436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1" dur="2000"/>
                                        <p:tgtEl>
                                          <p:spTgt spid="4">
                                            <p:graphicEl>
                                              <a:chart seriesIdx="-4" categoryIdx="0" bldStep="category"/>
                                            </p:graphic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5" dur="2000"/>
                                        <p:tgtEl>
                                          <p:spTgt spid="4">
                                            <p:graphicEl>
                                              <a:chart seriesIdx="-4" categoryIdx="1" bldStep="category"/>
                                            </p:graphicEl>
                                          </p:spTgt>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19" dur="2000"/>
                                        <p:tgtEl>
                                          <p:spTgt spid="4">
                                            <p:graphicEl>
                                              <a:chart seriesIdx="-4" categoryIdx="2" bldStep="category"/>
                                            </p:graphic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23" dur="2000"/>
                                        <p:tgtEl>
                                          <p:spTgt spid="4">
                                            <p:graphicEl>
                                              <a:chart seriesIdx="-4" categoryIdx="3" bldStep="category"/>
                                            </p:graphicEl>
                                          </p:spTgt>
                                        </p:tgtEl>
                                      </p:cBhvr>
                                    </p:animEffect>
                                  </p:childTnLst>
                                </p:cTn>
                              </p:par>
                            </p:childTnLst>
                          </p:cTn>
                        </p:par>
                        <p:par>
                          <p:cTn id="24" fill="hold">
                            <p:stCondLst>
                              <p:cond delay="9000"/>
                            </p:stCondLst>
                            <p:childTnLst>
                              <p:par>
                                <p:cTn id="25" presetID="10" presetClass="entr" presetSubtype="0" fill="hold" grpId="0" nodeType="after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27" dur="2000"/>
                                        <p:tgtEl>
                                          <p:spTgt spid="4">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b="7788"/>
          <a:stretch/>
        </p:blipFill>
        <p:spPr bwMode="auto">
          <a:xfrm>
            <a:off x="188369" y="136480"/>
            <a:ext cx="8808071" cy="6496334"/>
          </a:xfrm>
          <a:prstGeom prst="rect">
            <a:avLst/>
          </a:prstGeom>
          <a:noFill/>
          <a:ln>
            <a:noFill/>
          </a:ln>
          <a:effectLst>
            <a:glow rad="127000">
              <a:schemeClr val="accent1">
                <a:alpha val="0"/>
              </a:schemeClr>
            </a:glow>
            <a:outerShdw dist="35921" dir="2700000" algn="ctr" rotWithShape="0">
              <a:schemeClr val="bg2"/>
            </a:outerShdw>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患者会の運営</a:t>
            </a:r>
            <a:r>
              <a:rPr kumimoji="1" lang="ja-JP" altLang="en-US" sz="32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全般事項　　</a:t>
            </a:r>
            <a:r>
              <a:rPr kumimoji="1" lang="ja-JP" altLang="en-US" sz="28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世話人の役割</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084262828"/>
              </p:ext>
            </p:extLst>
          </p:nvPr>
        </p:nvGraphicFramePr>
        <p:xfrm>
          <a:off x="179512" y="1628800"/>
          <a:ext cx="8784976" cy="5051375"/>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6400" y="5229200"/>
            <a:ext cx="1049337" cy="145097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77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1" dur="2000"/>
                                        <p:tgtEl>
                                          <p:spTgt spid="4">
                                            <p:graphicEl>
                                              <a:chart seriesIdx="-4" categoryIdx="0" bldStep="category"/>
                                            </p:graphic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5" dur="2000"/>
                                        <p:tgtEl>
                                          <p:spTgt spid="4">
                                            <p:graphicEl>
                                              <a:chart seriesIdx="-4" categoryIdx="1" bldStep="category"/>
                                            </p:graphicEl>
                                          </p:spTgt>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19" dur="2000"/>
                                        <p:tgtEl>
                                          <p:spTgt spid="4">
                                            <p:graphicEl>
                                              <a:chart seriesIdx="-4" categoryIdx="2" bldStep="category"/>
                                            </p:graphic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23" dur="2000"/>
                                        <p:tgtEl>
                                          <p:spTgt spid="4">
                                            <p:graphicEl>
                                              <a:chart seriesIdx="-4" categoryIdx="3" bldStep="category"/>
                                            </p:graphicEl>
                                          </p:spTgt>
                                        </p:tgtEl>
                                      </p:cBhvr>
                                    </p:animEffect>
                                  </p:childTnLst>
                                </p:cTn>
                              </p:par>
                            </p:childTnLst>
                          </p:cTn>
                        </p:par>
                        <p:par>
                          <p:cTn id="24" fill="hold">
                            <p:stCondLst>
                              <p:cond delay="9000"/>
                            </p:stCondLst>
                            <p:childTnLst>
                              <p:par>
                                <p:cTn id="25" presetID="10" presetClass="entr" presetSubtype="0" fill="hold" grpId="0" nodeType="after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27" dur="2000"/>
                                        <p:tgtEl>
                                          <p:spTgt spid="4">
                                            <p:graphicEl>
                                              <a:chart seriesIdx="-4" categoryIdx="4" bldStep="category"/>
                                            </p:graphicEl>
                                          </p:spTgt>
                                        </p:tgtEl>
                                      </p:cBhvr>
                                    </p:animEffect>
                                  </p:childTnLst>
                                </p:cTn>
                              </p:par>
                            </p:childTnLst>
                          </p:cTn>
                        </p:par>
                        <p:par>
                          <p:cTn id="28" fill="hold">
                            <p:stCondLst>
                              <p:cond delay="11000"/>
                            </p:stCondLst>
                            <p:childTnLst>
                              <p:par>
                                <p:cTn id="29" presetID="10" presetClass="entr" presetSubtype="0" fill="hold" grpId="0" nodeType="afterEffect">
                                  <p:stCondLst>
                                    <p:cond delay="0"/>
                                  </p:stCondLst>
                                  <p:childTnLst>
                                    <p:set>
                                      <p:cBhvr>
                                        <p:cTn id="30"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fade">
                                      <p:cBhvr>
                                        <p:cTn id="31" dur="2000"/>
                                        <p:tgtEl>
                                          <p:spTgt spid="4">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231" y="5301208"/>
            <a:ext cx="1049337"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ja-JP" altLang="en-US" sz="28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患者会</a:t>
            </a:r>
            <a:r>
              <a:rPr lang="en-US" altLang="ja-JP" sz="28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世話人の</a:t>
            </a:r>
            <a:r>
              <a:rPr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役割</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293312454"/>
              </p:ext>
            </p:extLst>
          </p:nvPr>
        </p:nvGraphicFramePr>
        <p:xfrm>
          <a:off x="251400" y="1483909"/>
          <a:ext cx="8579296" cy="5268274"/>
        </p:xfrm>
        <a:graphic>
          <a:graphicData uri="http://schemas.openxmlformats.org/drawingml/2006/chart">
            <c:chart xmlns:c="http://schemas.openxmlformats.org/drawingml/2006/chart" xmlns:r="http://schemas.openxmlformats.org/officeDocument/2006/relationships" r:id="rId4"/>
          </a:graphicData>
        </a:graphic>
      </p:graphicFrame>
      <p:sp>
        <p:nvSpPr>
          <p:cNvPr id="3" name="下矢印 2"/>
          <p:cNvSpPr/>
          <p:nvPr/>
        </p:nvSpPr>
        <p:spPr>
          <a:xfrm rot="3330115">
            <a:off x="8054701" y="2097094"/>
            <a:ext cx="368406" cy="618013"/>
          </a:xfrm>
          <a:prstGeom prst="downArrow">
            <a:avLst>
              <a:gd name="adj1" fmla="val 1472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rot="3330115">
            <a:off x="8184484" y="4310939"/>
            <a:ext cx="368406" cy="618013"/>
          </a:xfrm>
          <a:prstGeom prst="downArrow">
            <a:avLst>
              <a:gd name="adj1" fmla="val 1472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3330115">
            <a:off x="7415627" y="1430538"/>
            <a:ext cx="368406" cy="618013"/>
          </a:xfrm>
          <a:prstGeom prst="downArrow">
            <a:avLst>
              <a:gd name="adj1" fmla="val 1472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768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p:cTn id="7" dur="5000" fill="hold"/>
                                        <p:tgtEl>
                                          <p:spTgt spid="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0" fill="hold"/>
                                        <p:tgtEl>
                                          <p:spTgt spid="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0"/>
                                        <p:tgtEl>
                                          <p:spTgt spid="4">
                                            <p:graphicEl>
                                              <a:chart seriesIdx="-3" categoryIdx="-3" bldStep="gridLegend"/>
                                            </p:graphicEl>
                                          </p:spTgt>
                                        </p:tgtEl>
                                      </p:cBhvr>
                                    </p:animEffect>
                                  </p:childTnLst>
                                </p:cTn>
                              </p:par>
                            </p:childTnLst>
                          </p:cTn>
                        </p:par>
                        <p:par>
                          <p:cTn id="10" fill="hold">
                            <p:stCondLst>
                              <p:cond delay="5000"/>
                            </p:stCondLst>
                            <p:childTnLst>
                              <p:par>
                                <p:cTn id="11" presetID="53" presetClass="entr" presetSubtype="16" fill="hold" grpId="0" nodeType="afterEffect">
                                  <p:stCondLst>
                                    <p:cond delay="100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p:cTn id="13" dur="5000" fill="hold"/>
                                        <p:tgtEl>
                                          <p:spTgt spid="4">
                                            <p:graphicEl>
                                              <a:chart seriesIdx="0" categoryIdx="-4" bldStep="series"/>
                                            </p:graphicEl>
                                          </p:spTgt>
                                        </p:tgtEl>
                                        <p:attrNameLst>
                                          <p:attrName>ppt_w</p:attrName>
                                        </p:attrNameLst>
                                      </p:cBhvr>
                                      <p:tavLst>
                                        <p:tav tm="0">
                                          <p:val>
                                            <p:fltVal val="0"/>
                                          </p:val>
                                        </p:tav>
                                        <p:tav tm="100000">
                                          <p:val>
                                            <p:strVal val="#ppt_w"/>
                                          </p:val>
                                        </p:tav>
                                      </p:tavLst>
                                    </p:anim>
                                    <p:anim calcmode="lin" valueType="num">
                                      <p:cBhvr>
                                        <p:cTn id="14" dur="5000" fill="hold"/>
                                        <p:tgtEl>
                                          <p:spTgt spid="4">
                                            <p:graphicEl>
                                              <a:chart seriesIdx="0" categoryIdx="-4" bldStep="series"/>
                                            </p:graphicEl>
                                          </p:spTgt>
                                        </p:tgtEl>
                                        <p:attrNameLst>
                                          <p:attrName>ppt_h</p:attrName>
                                        </p:attrNameLst>
                                      </p:cBhvr>
                                      <p:tavLst>
                                        <p:tav tm="0">
                                          <p:val>
                                            <p:fltVal val="0"/>
                                          </p:val>
                                        </p:tav>
                                        <p:tav tm="100000">
                                          <p:val>
                                            <p:strVal val="#ppt_h"/>
                                          </p:val>
                                        </p:tav>
                                      </p:tavLst>
                                    </p:anim>
                                    <p:animEffect transition="in" filter="fade">
                                      <p:cBhvr>
                                        <p:cTn id="15" dur="5000"/>
                                        <p:tgtEl>
                                          <p:spTgt spid="4">
                                            <p:graphicEl>
                                              <a:chart seriesIdx="0" categoryIdx="-4" bldStep="series"/>
                                            </p:graphicEl>
                                          </p:spTgt>
                                        </p:tgtEl>
                                      </p:cBhvr>
                                    </p:animEffect>
                                  </p:childTnLst>
                                </p:cTn>
                              </p:par>
                            </p:childTnLst>
                          </p:cTn>
                        </p:par>
                        <p:par>
                          <p:cTn id="16" fill="hold">
                            <p:stCondLst>
                              <p:cond delay="11000"/>
                            </p:stCondLst>
                            <p:childTnLst>
                              <p:par>
                                <p:cTn id="17" presetID="53" presetClass="entr" presetSubtype="16" fill="hold" grpId="0" nodeType="afterEffect">
                                  <p:stCondLst>
                                    <p:cond delay="3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4500"/>
                            </p:stCondLst>
                            <p:childTnLst>
                              <p:par>
                                <p:cTn id="23" presetID="53" presetClass="entr" presetSubtype="16" fill="hold" grpId="0" nodeType="afterEffect">
                                  <p:stCondLst>
                                    <p:cond delay="300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18000"/>
                            </p:stCondLst>
                            <p:childTnLst>
                              <p:par>
                                <p:cTn id="29" presetID="53" presetClass="entr" presetSubtype="16" fill="hold" grpId="0" nodeType="afterEffect">
                                  <p:stCondLst>
                                    <p:cond delay="30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3"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5361"/>
            <a:ext cx="8229600"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世話人の役割　</a:t>
            </a:r>
            <a:r>
              <a:rPr kumimoji="1" lang="ja-JP" altLang="en-US" sz="32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各患者会別</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791402926"/>
              </p:ext>
            </p:extLst>
          </p:nvPr>
        </p:nvGraphicFramePr>
        <p:xfrm>
          <a:off x="107504" y="1124744"/>
          <a:ext cx="8928992" cy="5616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221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250"/>
                                        <p:tgtEl>
                                          <p:spTgt spid="4">
                                            <p:graphicEl>
                                              <a:chart seriesIdx="-3" categoryIdx="-3" bldStep="gridLegend"/>
                                            </p:graphic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fade">
                                      <p:cBhvr>
                                        <p:cTn id="11" dur="250"/>
                                        <p:tgtEl>
                                          <p:spTgt spid="4">
                                            <p:graphicEl>
                                              <a:chart seriesIdx="0" categoryIdx="0" bldStep="ptInSeries"/>
                                            </p:graphic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fade">
                                      <p:cBhvr>
                                        <p:cTn id="15" dur="500"/>
                                        <p:tgtEl>
                                          <p:spTgt spid="4">
                                            <p:graphicEl>
                                              <a:chart seriesIdx="0" categoryIdx="1" bldStep="ptInSeries"/>
                                            </p:graphic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fade">
                                      <p:cBhvr>
                                        <p:cTn id="19" dur="500"/>
                                        <p:tgtEl>
                                          <p:spTgt spid="4">
                                            <p:graphicEl>
                                              <a:chart seriesIdx="0" categoryIdx="2" bldStep="ptInSeries"/>
                                            </p:graphic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fade">
                                      <p:cBhvr>
                                        <p:cTn id="23" dur="500"/>
                                        <p:tgtEl>
                                          <p:spTgt spid="4">
                                            <p:graphicEl>
                                              <a:chart seriesIdx="0" categoryIdx="3" bldStep="ptInSeries"/>
                                            </p:graphic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fade">
                                      <p:cBhvr>
                                        <p:cTn id="27" dur="10"/>
                                        <p:tgtEl>
                                          <p:spTgt spid="4">
                                            <p:graphicEl>
                                              <a:chart seriesIdx="0" categoryIdx="4" bldStep="ptInSeries"/>
                                            </p:graphicEl>
                                          </p:spTgt>
                                        </p:tgtEl>
                                      </p:cBhvr>
                                    </p:animEffect>
                                  </p:childTnLst>
                                </p:cTn>
                              </p:par>
                            </p:childTnLst>
                          </p:cTn>
                        </p:par>
                        <p:par>
                          <p:cTn id="28" fill="hold">
                            <p:stCondLst>
                              <p:cond delay="2010"/>
                            </p:stCondLst>
                            <p:childTnLst>
                              <p:par>
                                <p:cTn id="29" presetID="10" presetClass="entr" presetSubtype="0" fill="hold" grpId="0" nodeType="afterEffect">
                                  <p:stCondLst>
                                    <p:cond delay="0"/>
                                  </p:stCondLst>
                                  <p:childTnLst>
                                    <p:set>
                                      <p:cBhvr>
                                        <p:cTn id="30"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fade">
                                      <p:cBhvr>
                                        <p:cTn id="31" dur="10"/>
                                        <p:tgtEl>
                                          <p:spTgt spid="4">
                                            <p:graphicEl>
                                              <a:chart seriesIdx="0" categoryIdx="5" bldStep="ptInSeries"/>
                                            </p:graphicEl>
                                          </p:spTgt>
                                        </p:tgtEl>
                                      </p:cBhvr>
                                    </p:animEffect>
                                  </p:childTnLst>
                                </p:cTn>
                              </p:par>
                            </p:childTnLst>
                          </p:cTn>
                        </p:par>
                        <p:par>
                          <p:cTn id="32" fill="hold">
                            <p:stCondLst>
                              <p:cond delay="2020"/>
                            </p:stCondLst>
                            <p:childTnLst>
                              <p:par>
                                <p:cTn id="33" presetID="10" presetClass="entr" presetSubtype="0" fill="hold" grpId="0" nodeType="afterEffect">
                                  <p:stCondLst>
                                    <p:cond delay="0"/>
                                  </p:stCondLst>
                                  <p:childTnLst>
                                    <p:set>
                                      <p:cBhvr>
                                        <p:cTn id="34"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fade">
                                      <p:cBhvr>
                                        <p:cTn id="35" dur="500"/>
                                        <p:tgtEl>
                                          <p:spTgt spid="4">
                                            <p:graphicEl>
                                              <a:chart seriesIdx="0" categoryIdx="6" bldStep="ptInSeries"/>
                                            </p:graphicEl>
                                          </p:spTgt>
                                        </p:tgtEl>
                                      </p:cBhvr>
                                    </p:animEffect>
                                  </p:childTnLst>
                                </p:cTn>
                              </p:par>
                            </p:childTnLst>
                          </p:cTn>
                        </p:par>
                        <p:par>
                          <p:cTn id="36" fill="hold">
                            <p:stCondLst>
                              <p:cond delay="2520"/>
                            </p:stCondLst>
                            <p:childTnLst>
                              <p:par>
                                <p:cTn id="37" presetID="10" presetClass="entr" presetSubtype="0" fill="hold" grpId="0" nodeType="afterEffect">
                                  <p:stCondLst>
                                    <p:cond delay="0"/>
                                  </p:stCondLst>
                                  <p:childTnLst>
                                    <p:set>
                                      <p:cBhvr>
                                        <p:cTn id="38" dur="1" fill="hold">
                                          <p:stCondLst>
                                            <p:cond delay="0"/>
                                          </p:stCondLst>
                                        </p:cTn>
                                        <p:tgtEl>
                                          <p:spTgt spid="4">
                                            <p:graphicEl>
                                              <a:chart seriesIdx="0" categoryIdx="7" bldStep="ptInSeries"/>
                                            </p:graphicEl>
                                          </p:spTgt>
                                        </p:tgtEl>
                                        <p:attrNameLst>
                                          <p:attrName>style.visibility</p:attrName>
                                        </p:attrNameLst>
                                      </p:cBhvr>
                                      <p:to>
                                        <p:strVal val="visible"/>
                                      </p:to>
                                    </p:set>
                                    <p:animEffect transition="in" filter="fade">
                                      <p:cBhvr>
                                        <p:cTn id="39" dur="10"/>
                                        <p:tgtEl>
                                          <p:spTgt spid="4">
                                            <p:graphicEl>
                                              <a:chart seriesIdx="0" categoryIdx="7" bldStep="ptInSeries"/>
                                            </p:graphicEl>
                                          </p:spTgt>
                                        </p:tgtEl>
                                      </p:cBhvr>
                                    </p:animEffect>
                                  </p:childTnLst>
                                </p:cTn>
                              </p:par>
                            </p:childTnLst>
                          </p:cTn>
                        </p:par>
                        <p:par>
                          <p:cTn id="40" fill="hold">
                            <p:stCondLst>
                              <p:cond delay="2530"/>
                            </p:stCondLst>
                            <p:childTnLst>
                              <p:par>
                                <p:cTn id="41" presetID="10" presetClass="entr" presetSubtype="0" fill="hold" grpId="0" nodeType="afterEffect">
                                  <p:stCondLst>
                                    <p:cond delay="0"/>
                                  </p:stCondLst>
                                  <p:childTnLst>
                                    <p:set>
                                      <p:cBhvr>
                                        <p:cTn id="42" dur="1" fill="hold">
                                          <p:stCondLst>
                                            <p:cond delay="0"/>
                                          </p:stCondLst>
                                        </p:cTn>
                                        <p:tgtEl>
                                          <p:spTgt spid="4">
                                            <p:graphicEl>
                                              <a:chart seriesIdx="0" categoryIdx="8" bldStep="ptInSeries"/>
                                            </p:graphicEl>
                                          </p:spTgt>
                                        </p:tgtEl>
                                        <p:attrNameLst>
                                          <p:attrName>style.visibility</p:attrName>
                                        </p:attrNameLst>
                                      </p:cBhvr>
                                      <p:to>
                                        <p:strVal val="visible"/>
                                      </p:to>
                                    </p:set>
                                    <p:animEffect transition="in" filter="fade">
                                      <p:cBhvr>
                                        <p:cTn id="43" dur="500"/>
                                        <p:tgtEl>
                                          <p:spTgt spid="4">
                                            <p:graphicEl>
                                              <a:chart seriesIdx="0" categoryIdx="8" bldStep="ptInSeries"/>
                                            </p:graphicEl>
                                          </p:spTgt>
                                        </p:tgtEl>
                                      </p:cBhvr>
                                    </p:animEffect>
                                  </p:childTnLst>
                                </p:cTn>
                              </p:par>
                            </p:childTnLst>
                          </p:cTn>
                        </p:par>
                        <p:par>
                          <p:cTn id="44" fill="hold">
                            <p:stCondLst>
                              <p:cond delay="3030"/>
                            </p:stCondLst>
                            <p:childTnLst>
                              <p:par>
                                <p:cTn id="45" presetID="10" presetClass="entr" presetSubtype="0" fill="hold" grpId="0" nodeType="afterEffect">
                                  <p:stCondLst>
                                    <p:cond delay="0"/>
                                  </p:stCondLst>
                                  <p:childTnLst>
                                    <p:set>
                                      <p:cBhvr>
                                        <p:cTn id="46" dur="1" fill="hold">
                                          <p:stCondLst>
                                            <p:cond delay="0"/>
                                          </p:stCondLst>
                                        </p:cTn>
                                        <p:tgtEl>
                                          <p:spTgt spid="4">
                                            <p:graphicEl>
                                              <a:chart seriesIdx="0" categoryIdx="9" bldStep="ptInSeries"/>
                                            </p:graphicEl>
                                          </p:spTgt>
                                        </p:tgtEl>
                                        <p:attrNameLst>
                                          <p:attrName>style.visibility</p:attrName>
                                        </p:attrNameLst>
                                      </p:cBhvr>
                                      <p:to>
                                        <p:strVal val="visible"/>
                                      </p:to>
                                    </p:set>
                                    <p:animEffect transition="in" filter="fade">
                                      <p:cBhvr>
                                        <p:cTn id="47" dur="500"/>
                                        <p:tgtEl>
                                          <p:spTgt spid="4">
                                            <p:graphicEl>
                                              <a:chart seriesIdx="0" categoryIdx="9" bldStep="ptInSeries"/>
                                            </p:graphicEl>
                                          </p:spTgt>
                                        </p:tgtEl>
                                      </p:cBhvr>
                                    </p:animEffect>
                                  </p:childTnLst>
                                </p:cTn>
                              </p:par>
                            </p:childTnLst>
                          </p:cTn>
                        </p:par>
                        <p:par>
                          <p:cTn id="48" fill="hold">
                            <p:stCondLst>
                              <p:cond delay="3530"/>
                            </p:stCondLst>
                            <p:childTnLst>
                              <p:par>
                                <p:cTn id="49" presetID="10" presetClass="entr" presetSubtype="0" fill="hold" grpId="0" nodeType="afterEffect">
                                  <p:stCondLst>
                                    <p:cond delay="0"/>
                                  </p:stCondLst>
                                  <p:childTnLst>
                                    <p:set>
                                      <p:cBhvr>
                                        <p:cTn id="50" dur="1" fill="hold">
                                          <p:stCondLst>
                                            <p:cond delay="0"/>
                                          </p:stCondLst>
                                        </p:cTn>
                                        <p:tgtEl>
                                          <p:spTgt spid="4">
                                            <p:graphicEl>
                                              <a:chart seriesIdx="0" categoryIdx="10" bldStep="ptInSeries"/>
                                            </p:graphicEl>
                                          </p:spTgt>
                                        </p:tgtEl>
                                        <p:attrNameLst>
                                          <p:attrName>style.visibility</p:attrName>
                                        </p:attrNameLst>
                                      </p:cBhvr>
                                      <p:to>
                                        <p:strVal val="visible"/>
                                      </p:to>
                                    </p:set>
                                    <p:animEffect transition="in" filter="fade">
                                      <p:cBhvr>
                                        <p:cTn id="51" dur="10"/>
                                        <p:tgtEl>
                                          <p:spTgt spid="4">
                                            <p:graphicEl>
                                              <a:chart seriesIdx="0" categoryIdx="10" bldStep="ptInSeries"/>
                                            </p:graphicEl>
                                          </p:spTgt>
                                        </p:tgtEl>
                                      </p:cBhvr>
                                    </p:animEffect>
                                  </p:childTnLst>
                                </p:cTn>
                              </p:par>
                            </p:childTnLst>
                          </p:cTn>
                        </p:par>
                        <p:par>
                          <p:cTn id="52" fill="hold">
                            <p:stCondLst>
                              <p:cond delay="3540"/>
                            </p:stCondLst>
                            <p:childTnLst>
                              <p:par>
                                <p:cTn id="53" presetID="10" presetClass="entr" presetSubtype="0" fill="hold" grpId="0" nodeType="afterEffect">
                                  <p:stCondLst>
                                    <p:cond delay="0"/>
                                  </p:stCondLst>
                                  <p:childTnLst>
                                    <p:set>
                                      <p:cBhvr>
                                        <p:cTn id="54" dur="1" fill="hold">
                                          <p:stCondLst>
                                            <p:cond delay="0"/>
                                          </p:stCondLst>
                                        </p:cTn>
                                        <p:tgtEl>
                                          <p:spTgt spid="4">
                                            <p:graphicEl>
                                              <a:chart seriesIdx="0" categoryIdx="11" bldStep="ptInSeries"/>
                                            </p:graphicEl>
                                          </p:spTgt>
                                        </p:tgtEl>
                                        <p:attrNameLst>
                                          <p:attrName>style.visibility</p:attrName>
                                        </p:attrNameLst>
                                      </p:cBhvr>
                                      <p:to>
                                        <p:strVal val="visible"/>
                                      </p:to>
                                    </p:set>
                                    <p:animEffect transition="in" filter="fade">
                                      <p:cBhvr>
                                        <p:cTn id="55" dur="10"/>
                                        <p:tgtEl>
                                          <p:spTgt spid="4">
                                            <p:graphicEl>
                                              <a:chart seriesIdx="0" categoryIdx="11" bldStep="ptInSeries"/>
                                            </p:graphicEl>
                                          </p:spTgt>
                                        </p:tgtEl>
                                      </p:cBhvr>
                                    </p:animEffect>
                                  </p:childTnLst>
                                </p:cTn>
                              </p:par>
                            </p:childTnLst>
                          </p:cTn>
                        </p:par>
                        <p:par>
                          <p:cTn id="56" fill="hold">
                            <p:stCondLst>
                              <p:cond delay="3550"/>
                            </p:stCondLst>
                            <p:childTnLst>
                              <p:par>
                                <p:cTn id="57" presetID="10" presetClass="entr" presetSubtype="0" fill="hold" grpId="0" nodeType="afterEffect">
                                  <p:stCondLst>
                                    <p:cond delay="0"/>
                                  </p:stCondLst>
                                  <p:childTnLst>
                                    <p:set>
                                      <p:cBhvr>
                                        <p:cTn id="58" dur="1" fill="hold">
                                          <p:stCondLst>
                                            <p:cond delay="0"/>
                                          </p:stCondLst>
                                        </p:cTn>
                                        <p:tgtEl>
                                          <p:spTgt spid="4">
                                            <p:graphicEl>
                                              <a:chart seriesIdx="0" categoryIdx="12" bldStep="ptInSeries"/>
                                            </p:graphicEl>
                                          </p:spTgt>
                                        </p:tgtEl>
                                        <p:attrNameLst>
                                          <p:attrName>style.visibility</p:attrName>
                                        </p:attrNameLst>
                                      </p:cBhvr>
                                      <p:to>
                                        <p:strVal val="visible"/>
                                      </p:to>
                                    </p:set>
                                    <p:animEffect transition="in" filter="fade">
                                      <p:cBhvr>
                                        <p:cTn id="59" dur="10"/>
                                        <p:tgtEl>
                                          <p:spTgt spid="4">
                                            <p:graphicEl>
                                              <a:chart seriesIdx="0" categoryIdx="12" bldStep="ptInSeries"/>
                                            </p:graphicEl>
                                          </p:spTgt>
                                        </p:tgtEl>
                                      </p:cBhvr>
                                    </p:animEffect>
                                  </p:childTnLst>
                                </p:cTn>
                              </p:par>
                            </p:childTnLst>
                          </p:cTn>
                        </p:par>
                        <p:par>
                          <p:cTn id="60" fill="hold">
                            <p:stCondLst>
                              <p:cond delay="3560"/>
                            </p:stCondLst>
                            <p:childTnLst>
                              <p:par>
                                <p:cTn id="61" presetID="10" presetClass="entr" presetSubtype="0" fill="hold" grpId="0" nodeType="afterEffect">
                                  <p:stCondLst>
                                    <p:cond delay="0"/>
                                  </p:stCondLst>
                                  <p:childTnLst>
                                    <p:set>
                                      <p:cBhvr>
                                        <p:cTn id="62" dur="1" fill="hold">
                                          <p:stCondLst>
                                            <p:cond delay="0"/>
                                          </p:stCondLst>
                                        </p:cTn>
                                        <p:tgtEl>
                                          <p:spTgt spid="4">
                                            <p:graphicEl>
                                              <a:chart seriesIdx="0" categoryIdx="13" bldStep="ptInSeries"/>
                                            </p:graphicEl>
                                          </p:spTgt>
                                        </p:tgtEl>
                                        <p:attrNameLst>
                                          <p:attrName>style.visibility</p:attrName>
                                        </p:attrNameLst>
                                      </p:cBhvr>
                                      <p:to>
                                        <p:strVal val="visible"/>
                                      </p:to>
                                    </p:set>
                                    <p:animEffect transition="in" filter="fade">
                                      <p:cBhvr>
                                        <p:cTn id="63" dur="500"/>
                                        <p:tgtEl>
                                          <p:spTgt spid="4">
                                            <p:graphicEl>
                                              <a:chart seriesIdx="0" categoryIdx="13" bldStep="ptInSeries"/>
                                            </p:graphicEl>
                                          </p:spTgt>
                                        </p:tgtEl>
                                      </p:cBhvr>
                                    </p:animEffect>
                                  </p:childTnLst>
                                </p:cTn>
                              </p:par>
                            </p:childTnLst>
                          </p:cTn>
                        </p:par>
                        <p:par>
                          <p:cTn id="64" fill="hold">
                            <p:stCondLst>
                              <p:cond delay="4060"/>
                            </p:stCondLst>
                            <p:childTnLst>
                              <p:par>
                                <p:cTn id="65" presetID="10" presetClass="entr" presetSubtype="0" fill="hold" grpId="0" nodeType="afterEffect">
                                  <p:stCondLst>
                                    <p:cond delay="0"/>
                                  </p:stCondLst>
                                  <p:childTnLst>
                                    <p:set>
                                      <p:cBhvr>
                                        <p:cTn id="66" dur="1" fill="hold">
                                          <p:stCondLst>
                                            <p:cond delay="0"/>
                                          </p:stCondLst>
                                        </p:cTn>
                                        <p:tgtEl>
                                          <p:spTgt spid="4">
                                            <p:graphicEl>
                                              <a:chart seriesIdx="0" categoryIdx="14" bldStep="ptInSeries"/>
                                            </p:graphicEl>
                                          </p:spTgt>
                                        </p:tgtEl>
                                        <p:attrNameLst>
                                          <p:attrName>style.visibility</p:attrName>
                                        </p:attrNameLst>
                                      </p:cBhvr>
                                      <p:to>
                                        <p:strVal val="visible"/>
                                      </p:to>
                                    </p:set>
                                    <p:animEffect transition="in" filter="fade">
                                      <p:cBhvr>
                                        <p:cTn id="67" dur="500"/>
                                        <p:tgtEl>
                                          <p:spTgt spid="4">
                                            <p:graphicEl>
                                              <a:chart seriesIdx="0" categoryIdx="14" bldStep="ptInSeries"/>
                                            </p:graphicEl>
                                          </p:spTgt>
                                        </p:tgtEl>
                                      </p:cBhvr>
                                    </p:animEffect>
                                  </p:childTnLst>
                                </p:cTn>
                              </p:par>
                            </p:childTnLst>
                          </p:cTn>
                        </p:par>
                        <p:par>
                          <p:cTn id="68" fill="hold">
                            <p:stCondLst>
                              <p:cond delay="4560"/>
                            </p:stCondLst>
                            <p:childTnLst>
                              <p:par>
                                <p:cTn id="69" presetID="10" presetClass="entr" presetSubtype="0" fill="hold" grpId="0" nodeType="afterEffect">
                                  <p:stCondLst>
                                    <p:cond delay="0"/>
                                  </p:stCondLst>
                                  <p:childTnLst>
                                    <p:set>
                                      <p:cBhvr>
                                        <p:cTn id="70" dur="1" fill="hold">
                                          <p:stCondLst>
                                            <p:cond delay="0"/>
                                          </p:stCondLst>
                                        </p:cTn>
                                        <p:tgtEl>
                                          <p:spTgt spid="4">
                                            <p:graphicEl>
                                              <a:chart seriesIdx="0" categoryIdx="15" bldStep="ptInSeries"/>
                                            </p:graphicEl>
                                          </p:spTgt>
                                        </p:tgtEl>
                                        <p:attrNameLst>
                                          <p:attrName>style.visibility</p:attrName>
                                        </p:attrNameLst>
                                      </p:cBhvr>
                                      <p:to>
                                        <p:strVal val="visible"/>
                                      </p:to>
                                    </p:set>
                                    <p:animEffect transition="in" filter="fade">
                                      <p:cBhvr>
                                        <p:cTn id="71" dur="500"/>
                                        <p:tgtEl>
                                          <p:spTgt spid="4">
                                            <p:graphicEl>
                                              <a:chart seriesIdx="0" categoryIdx="15" bldStep="ptInSeries"/>
                                            </p:graphicEl>
                                          </p:spTgt>
                                        </p:tgtEl>
                                      </p:cBhvr>
                                    </p:animEffect>
                                  </p:childTnLst>
                                </p:cTn>
                              </p:par>
                            </p:childTnLst>
                          </p:cTn>
                        </p:par>
                        <p:par>
                          <p:cTn id="72" fill="hold">
                            <p:stCondLst>
                              <p:cond delay="5060"/>
                            </p:stCondLst>
                            <p:childTnLst>
                              <p:par>
                                <p:cTn id="73" presetID="10" presetClass="entr" presetSubtype="0" fill="hold" grpId="0" nodeType="afterEffect">
                                  <p:stCondLst>
                                    <p:cond delay="0"/>
                                  </p:stCondLst>
                                  <p:childTnLst>
                                    <p:set>
                                      <p:cBhvr>
                                        <p:cTn id="74" dur="1" fill="hold">
                                          <p:stCondLst>
                                            <p:cond delay="0"/>
                                          </p:stCondLst>
                                        </p:cTn>
                                        <p:tgtEl>
                                          <p:spTgt spid="4">
                                            <p:graphicEl>
                                              <a:chart seriesIdx="0" categoryIdx="16" bldStep="ptInSeries"/>
                                            </p:graphicEl>
                                          </p:spTgt>
                                        </p:tgtEl>
                                        <p:attrNameLst>
                                          <p:attrName>style.visibility</p:attrName>
                                        </p:attrNameLst>
                                      </p:cBhvr>
                                      <p:to>
                                        <p:strVal val="visible"/>
                                      </p:to>
                                    </p:set>
                                    <p:animEffect transition="in" filter="fade">
                                      <p:cBhvr>
                                        <p:cTn id="75" dur="500"/>
                                        <p:tgtEl>
                                          <p:spTgt spid="4">
                                            <p:graphicEl>
                                              <a:chart seriesIdx="0" categoryIdx="16" bldStep="ptInSeries"/>
                                            </p:graphicEl>
                                          </p:spTgt>
                                        </p:tgtEl>
                                      </p:cBhvr>
                                    </p:animEffect>
                                  </p:childTnLst>
                                </p:cTn>
                              </p:par>
                            </p:childTnLst>
                          </p:cTn>
                        </p:par>
                        <p:par>
                          <p:cTn id="76" fill="hold">
                            <p:stCondLst>
                              <p:cond delay="5560"/>
                            </p:stCondLst>
                            <p:childTnLst>
                              <p:par>
                                <p:cTn id="77" presetID="10" presetClass="entr" presetSubtype="0" fill="hold" grpId="0" nodeType="afterEffect">
                                  <p:stCondLst>
                                    <p:cond delay="0"/>
                                  </p:stCondLst>
                                  <p:childTnLst>
                                    <p:set>
                                      <p:cBhvr>
                                        <p:cTn id="78" dur="1" fill="hold">
                                          <p:stCondLst>
                                            <p:cond delay="0"/>
                                          </p:stCondLst>
                                        </p:cTn>
                                        <p:tgtEl>
                                          <p:spTgt spid="4">
                                            <p:graphicEl>
                                              <a:chart seriesIdx="1" categoryIdx="0" bldStep="ptInSeries"/>
                                            </p:graphicEl>
                                          </p:spTgt>
                                        </p:tgtEl>
                                        <p:attrNameLst>
                                          <p:attrName>style.visibility</p:attrName>
                                        </p:attrNameLst>
                                      </p:cBhvr>
                                      <p:to>
                                        <p:strVal val="visible"/>
                                      </p:to>
                                    </p:set>
                                    <p:animEffect transition="in" filter="fade">
                                      <p:cBhvr>
                                        <p:cTn id="79" dur="500"/>
                                        <p:tgtEl>
                                          <p:spTgt spid="4">
                                            <p:graphicEl>
                                              <a:chart seriesIdx="1" categoryIdx="0" bldStep="ptInSeries"/>
                                            </p:graphicEl>
                                          </p:spTgt>
                                        </p:tgtEl>
                                      </p:cBhvr>
                                    </p:animEffect>
                                  </p:childTnLst>
                                </p:cTn>
                              </p:par>
                            </p:childTnLst>
                          </p:cTn>
                        </p:par>
                        <p:par>
                          <p:cTn id="80" fill="hold">
                            <p:stCondLst>
                              <p:cond delay="6060"/>
                            </p:stCondLst>
                            <p:childTnLst>
                              <p:par>
                                <p:cTn id="81" presetID="10" presetClass="entr" presetSubtype="0" fill="hold" grpId="0" nodeType="afterEffect">
                                  <p:stCondLst>
                                    <p:cond delay="0"/>
                                  </p:stCondLst>
                                  <p:childTnLst>
                                    <p:set>
                                      <p:cBhvr>
                                        <p:cTn id="82" dur="1" fill="hold">
                                          <p:stCondLst>
                                            <p:cond delay="0"/>
                                          </p:stCondLst>
                                        </p:cTn>
                                        <p:tgtEl>
                                          <p:spTgt spid="4">
                                            <p:graphicEl>
                                              <a:chart seriesIdx="1" categoryIdx="1" bldStep="ptInSeries"/>
                                            </p:graphicEl>
                                          </p:spTgt>
                                        </p:tgtEl>
                                        <p:attrNameLst>
                                          <p:attrName>style.visibility</p:attrName>
                                        </p:attrNameLst>
                                      </p:cBhvr>
                                      <p:to>
                                        <p:strVal val="visible"/>
                                      </p:to>
                                    </p:set>
                                    <p:animEffect transition="in" filter="fade">
                                      <p:cBhvr>
                                        <p:cTn id="83" dur="10"/>
                                        <p:tgtEl>
                                          <p:spTgt spid="4">
                                            <p:graphicEl>
                                              <a:chart seriesIdx="1" categoryIdx="1" bldStep="ptInSeries"/>
                                            </p:graphicEl>
                                          </p:spTgt>
                                        </p:tgtEl>
                                      </p:cBhvr>
                                    </p:animEffect>
                                  </p:childTnLst>
                                </p:cTn>
                              </p:par>
                            </p:childTnLst>
                          </p:cTn>
                        </p:par>
                        <p:par>
                          <p:cTn id="84" fill="hold">
                            <p:stCondLst>
                              <p:cond delay="6070"/>
                            </p:stCondLst>
                            <p:childTnLst>
                              <p:par>
                                <p:cTn id="85" presetID="10" presetClass="entr" presetSubtype="0" fill="hold" grpId="0" nodeType="afterEffect">
                                  <p:stCondLst>
                                    <p:cond delay="0"/>
                                  </p:stCondLst>
                                  <p:childTnLst>
                                    <p:set>
                                      <p:cBhvr>
                                        <p:cTn id="86" dur="1" fill="hold">
                                          <p:stCondLst>
                                            <p:cond delay="0"/>
                                          </p:stCondLst>
                                        </p:cTn>
                                        <p:tgtEl>
                                          <p:spTgt spid="4">
                                            <p:graphicEl>
                                              <a:chart seriesIdx="1" categoryIdx="2" bldStep="ptInSeries"/>
                                            </p:graphicEl>
                                          </p:spTgt>
                                        </p:tgtEl>
                                        <p:attrNameLst>
                                          <p:attrName>style.visibility</p:attrName>
                                        </p:attrNameLst>
                                      </p:cBhvr>
                                      <p:to>
                                        <p:strVal val="visible"/>
                                      </p:to>
                                    </p:set>
                                    <p:animEffect transition="in" filter="fade">
                                      <p:cBhvr>
                                        <p:cTn id="87" dur="10"/>
                                        <p:tgtEl>
                                          <p:spTgt spid="4">
                                            <p:graphicEl>
                                              <a:chart seriesIdx="1" categoryIdx="2" bldStep="ptInSeries"/>
                                            </p:graphicEl>
                                          </p:spTgt>
                                        </p:tgtEl>
                                      </p:cBhvr>
                                    </p:animEffect>
                                  </p:childTnLst>
                                </p:cTn>
                              </p:par>
                            </p:childTnLst>
                          </p:cTn>
                        </p:par>
                        <p:par>
                          <p:cTn id="88" fill="hold">
                            <p:stCondLst>
                              <p:cond delay="6080"/>
                            </p:stCondLst>
                            <p:childTnLst>
                              <p:par>
                                <p:cTn id="89" presetID="10" presetClass="entr" presetSubtype="0" fill="hold" grpId="0" nodeType="afterEffect">
                                  <p:stCondLst>
                                    <p:cond delay="0"/>
                                  </p:stCondLst>
                                  <p:childTnLst>
                                    <p:set>
                                      <p:cBhvr>
                                        <p:cTn id="90" dur="1" fill="hold">
                                          <p:stCondLst>
                                            <p:cond delay="0"/>
                                          </p:stCondLst>
                                        </p:cTn>
                                        <p:tgtEl>
                                          <p:spTgt spid="4">
                                            <p:graphicEl>
                                              <a:chart seriesIdx="1" categoryIdx="3" bldStep="ptInSeries"/>
                                            </p:graphicEl>
                                          </p:spTgt>
                                        </p:tgtEl>
                                        <p:attrNameLst>
                                          <p:attrName>style.visibility</p:attrName>
                                        </p:attrNameLst>
                                      </p:cBhvr>
                                      <p:to>
                                        <p:strVal val="visible"/>
                                      </p:to>
                                    </p:set>
                                    <p:animEffect transition="in" filter="fade">
                                      <p:cBhvr>
                                        <p:cTn id="91" dur="10"/>
                                        <p:tgtEl>
                                          <p:spTgt spid="4">
                                            <p:graphicEl>
                                              <a:chart seriesIdx="1" categoryIdx="3" bldStep="ptInSeries"/>
                                            </p:graphicEl>
                                          </p:spTgt>
                                        </p:tgtEl>
                                      </p:cBhvr>
                                    </p:animEffect>
                                  </p:childTnLst>
                                </p:cTn>
                              </p:par>
                            </p:childTnLst>
                          </p:cTn>
                        </p:par>
                        <p:par>
                          <p:cTn id="92" fill="hold">
                            <p:stCondLst>
                              <p:cond delay="6090"/>
                            </p:stCondLst>
                            <p:childTnLst>
                              <p:par>
                                <p:cTn id="93" presetID="10" presetClass="entr" presetSubtype="0" fill="hold" grpId="0" nodeType="afterEffect">
                                  <p:stCondLst>
                                    <p:cond delay="0"/>
                                  </p:stCondLst>
                                  <p:childTnLst>
                                    <p:set>
                                      <p:cBhvr>
                                        <p:cTn id="94" dur="1" fill="hold">
                                          <p:stCondLst>
                                            <p:cond delay="0"/>
                                          </p:stCondLst>
                                        </p:cTn>
                                        <p:tgtEl>
                                          <p:spTgt spid="4">
                                            <p:graphicEl>
                                              <a:chart seriesIdx="1" categoryIdx="4" bldStep="ptInSeries"/>
                                            </p:graphicEl>
                                          </p:spTgt>
                                        </p:tgtEl>
                                        <p:attrNameLst>
                                          <p:attrName>style.visibility</p:attrName>
                                        </p:attrNameLst>
                                      </p:cBhvr>
                                      <p:to>
                                        <p:strVal val="visible"/>
                                      </p:to>
                                    </p:set>
                                    <p:animEffect transition="in" filter="fade">
                                      <p:cBhvr>
                                        <p:cTn id="95" dur="10"/>
                                        <p:tgtEl>
                                          <p:spTgt spid="4">
                                            <p:graphicEl>
                                              <a:chart seriesIdx="1" categoryIdx="4" bldStep="ptInSeries"/>
                                            </p:graphicEl>
                                          </p:spTgt>
                                        </p:tgtEl>
                                      </p:cBhvr>
                                    </p:animEffect>
                                  </p:childTnLst>
                                </p:cTn>
                              </p:par>
                            </p:childTnLst>
                          </p:cTn>
                        </p:par>
                        <p:par>
                          <p:cTn id="96" fill="hold">
                            <p:stCondLst>
                              <p:cond delay="6100"/>
                            </p:stCondLst>
                            <p:childTnLst>
                              <p:par>
                                <p:cTn id="97" presetID="10" presetClass="entr" presetSubtype="0" fill="hold" grpId="0" nodeType="afterEffect">
                                  <p:stCondLst>
                                    <p:cond delay="0"/>
                                  </p:stCondLst>
                                  <p:childTnLst>
                                    <p:set>
                                      <p:cBhvr>
                                        <p:cTn id="98" dur="1" fill="hold">
                                          <p:stCondLst>
                                            <p:cond delay="0"/>
                                          </p:stCondLst>
                                        </p:cTn>
                                        <p:tgtEl>
                                          <p:spTgt spid="4">
                                            <p:graphicEl>
                                              <a:chart seriesIdx="1" categoryIdx="5" bldStep="ptInSeries"/>
                                            </p:graphicEl>
                                          </p:spTgt>
                                        </p:tgtEl>
                                        <p:attrNameLst>
                                          <p:attrName>style.visibility</p:attrName>
                                        </p:attrNameLst>
                                      </p:cBhvr>
                                      <p:to>
                                        <p:strVal val="visible"/>
                                      </p:to>
                                    </p:set>
                                    <p:animEffect transition="in" filter="fade">
                                      <p:cBhvr>
                                        <p:cTn id="99" dur="10"/>
                                        <p:tgtEl>
                                          <p:spTgt spid="4">
                                            <p:graphicEl>
                                              <a:chart seriesIdx="1" categoryIdx="5" bldStep="ptInSeries"/>
                                            </p:graphicEl>
                                          </p:spTgt>
                                        </p:tgtEl>
                                      </p:cBhvr>
                                    </p:animEffect>
                                  </p:childTnLst>
                                </p:cTn>
                              </p:par>
                            </p:childTnLst>
                          </p:cTn>
                        </p:par>
                        <p:par>
                          <p:cTn id="100" fill="hold">
                            <p:stCondLst>
                              <p:cond delay="6110"/>
                            </p:stCondLst>
                            <p:childTnLst>
                              <p:par>
                                <p:cTn id="101" presetID="10" presetClass="entr" presetSubtype="0" fill="hold" grpId="0" nodeType="afterEffect">
                                  <p:stCondLst>
                                    <p:cond delay="0"/>
                                  </p:stCondLst>
                                  <p:childTnLst>
                                    <p:set>
                                      <p:cBhvr>
                                        <p:cTn id="102" dur="1" fill="hold">
                                          <p:stCondLst>
                                            <p:cond delay="0"/>
                                          </p:stCondLst>
                                        </p:cTn>
                                        <p:tgtEl>
                                          <p:spTgt spid="4">
                                            <p:graphicEl>
                                              <a:chart seriesIdx="1" categoryIdx="6" bldStep="ptInSeries"/>
                                            </p:graphicEl>
                                          </p:spTgt>
                                        </p:tgtEl>
                                        <p:attrNameLst>
                                          <p:attrName>style.visibility</p:attrName>
                                        </p:attrNameLst>
                                      </p:cBhvr>
                                      <p:to>
                                        <p:strVal val="visible"/>
                                      </p:to>
                                    </p:set>
                                    <p:animEffect transition="in" filter="fade">
                                      <p:cBhvr>
                                        <p:cTn id="103" dur="10"/>
                                        <p:tgtEl>
                                          <p:spTgt spid="4">
                                            <p:graphicEl>
                                              <a:chart seriesIdx="1" categoryIdx="6" bldStep="ptInSeries"/>
                                            </p:graphicEl>
                                          </p:spTgt>
                                        </p:tgtEl>
                                      </p:cBhvr>
                                    </p:animEffect>
                                  </p:childTnLst>
                                </p:cTn>
                              </p:par>
                            </p:childTnLst>
                          </p:cTn>
                        </p:par>
                        <p:par>
                          <p:cTn id="104" fill="hold">
                            <p:stCondLst>
                              <p:cond delay="6120"/>
                            </p:stCondLst>
                            <p:childTnLst>
                              <p:par>
                                <p:cTn id="105" presetID="10" presetClass="entr" presetSubtype="0" fill="hold" grpId="0" nodeType="afterEffect">
                                  <p:stCondLst>
                                    <p:cond delay="0"/>
                                  </p:stCondLst>
                                  <p:childTnLst>
                                    <p:set>
                                      <p:cBhvr>
                                        <p:cTn id="106" dur="1" fill="hold">
                                          <p:stCondLst>
                                            <p:cond delay="0"/>
                                          </p:stCondLst>
                                        </p:cTn>
                                        <p:tgtEl>
                                          <p:spTgt spid="4">
                                            <p:graphicEl>
                                              <a:chart seriesIdx="1" categoryIdx="7" bldStep="ptInSeries"/>
                                            </p:graphicEl>
                                          </p:spTgt>
                                        </p:tgtEl>
                                        <p:attrNameLst>
                                          <p:attrName>style.visibility</p:attrName>
                                        </p:attrNameLst>
                                      </p:cBhvr>
                                      <p:to>
                                        <p:strVal val="visible"/>
                                      </p:to>
                                    </p:set>
                                    <p:animEffect transition="in" filter="fade">
                                      <p:cBhvr>
                                        <p:cTn id="107" dur="10"/>
                                        <p:tgtEl>
                                          <p:spTgt spid="4">
                                            <p:graphicEl>
                                              <a:chart seriesIdx="1" categoryIdx="7" bldStep="ptInSeries"/>
                                            </p:graphicEl>
                                          </p:spTgt>
                                        </p:tgtEl>
                                      </p:cBhvr>
                                    </p:animEffect>
                                  </p:childTnLst>
                                </p:cTn>
                              </p:par>
                            </p:childTnLst>
                          </p:cTn>
                        </p:par>
                        <p:par>
                          <p:cTn id="108" fill="hold">
                            <p:stCondLst>
                              <p:cond delay="6130"/>
                            </p:stCondLst>
                            <p:childTnLst>
                              <p:par>
                                <p:cTn id="109" presetID="10" presetClass="entr" presetSubtype="0" fill="hold" grpId="0" nodeType="afterEffect">
                                  <p:stCondLst>
                                    <p:cond delay="0"/>
                                  </p:stCondLst>
                                  <p:childTnLst>
                                    <p:set>
                                      <p:cBhvr>
                                        <p:cTn id="110" dur="1" fill="hold">
                                          <p:stCondLst>
                                            <p:cond delay="0"/>
                                          </p:stCondLst>
                                        </p:cTn>
                                        <p:tgtEl>
                                          <p:spTgt spid="4">
                                            <p:graphicEl>
                                              <a:chart seriesIdx="1" categoryIdx="8" bldStep="ptInSeries"/>
                                            </p:graphicEl>
                                          </p:spTgt>
                                        </p:tgtEl>
                                        <p:attrNameLst>
                                          <p:attrName>style.visibility</p:attrName>
                                        </p:attrNameLst>
                                      </p:cBhvr>
                                      <p:to>
                                        <p:strVal val="visible"/>
                                      </p:to>
                                    </p:set>
                                    <p:animEffect transition="in" filter="fade">
                                      <p:cBhvr>
                                        <p:cTn id="111" dur="10"/>
                                        <p:tgtEl>
                                          <p:spTgt spid="4">
                                            <p:graphicEl>
                                              <a:chart seriesIdx="1" categoryIdx="8" bldStep="ptInSeries"/>
                                            </p:graphicEl>
                                          </p:spTgt>
                                        </p:tgtEl>
                                      </p:cBhvr>
                                    </p:animEffect>
                                  </p:childTnLst>
                                </p:cTn>
                              </p:par>
                            </p:childTnLst>
                          </p:cTn>
                        </p:par>
                        <p:par>
                          <p:cTn id="112" fill="hold">
                            <p:stCondLst>
                              <p:cond delay="6140"/>
                            </p:stCondLst>
                            <p:childTnLst>
                              <p:par>
                                <p:cTn id="113" presetID="10" presetClass="entr" presetSubtype="0" fill="hold" grpId="0" nodeType="afterEffect">
                                  <p:stCondLst>
                                    <p:cond delay="0"/>
                                  </p:stCondLst>
                                  <p:childTnLst>
                                    <p:set>
                                      <p:cBhvr>
                                        <p:cTn id="114" dur="1" fill="hold">
                                          <p:stCondLst>
                                            <p:cond delay="0"/>
                                          </p:stCondLst>
                                        </p:cTn>
                                        <p:tgtEl>
                                          <p:spTgt spid="4">
                                            <p:graphicEl>
                                              <a:chart seriesIdx="1" categoryIdx="9" bldStep="ptInSeries"/>
                                            </p:graphicEl>
                                          </p:spTgt>
                                        </p:tgtEl>
                                        <p:attrNameLst>
                                          <p:attrName>style.visibility</p:attrName>
                                        </p:attrNameLst>
                                      </p:cBhvr>
                                      <p:to>
                                        <p:strVal val="visible"/>
                                      </p:to>
                                    </p:set>
                                    <p:animEffect transition="in" filter="fade">
                                      <p:cBhvr>
                                        <p:cTn id="115" dur="10"/>
                                        <p:tgtEl>
                                          <p:spTgt spid="4">
                                            <p:graphicEl>
                                              <a:chart seriesIdx="1" categoryIdx="9" bldStep="ptInSeries"/>
                                            </p:graphicEl>
                                          </p:spTgt>
                                        </p:tgtEl>
                                      </p:cBhvr>
                                    </p:animEffect>
                                  </p:childTnLst>
                                </p:cTn>
                              </p:par>
                            </p:childTnLst>
                          </p:cTn>
                        </p:par>
                        <p:par>
                          <p:cTn id="116" fill="hold">
                            <p:stCondLst>
                              <p:cond delay="6150"/>
                            </p:stCondLst>
                            <p:childTnLst>
                              <p:par>
                                <p:cTn id="117" presetID="10" presetClass="entr" presetSubtype="0" fill="hold" grpId="0" nodeType="afterEffect">
                                  <p:stCondLst>
                                    <p:cond delay="0"/>
                                  </p:stCondLst>
                                  <p:childTnLst>
                                    <p:set>
                                      <p:cBhvr>
                                        <p:cTn id="118" dur="1" fill="hold">
                                          <p:stCondLst>
                                            <p:cond delay="0"/>
                                          </p:stCondLst>
                                        </p:cTn>
                                        <p:tgtEl>
                                          <p:spTgt spid="4">
                                            <p:graphicEl>
                                              <a:chart seriesIdx="1" categoryIdx="10" bldStep="ptInSeries"/>
                                            </p:graphicEl>
                                          </p:spTgt>
                                        </p:tgtEl>
                                        <p:attrNameLst>
                                          <p:attrName>style.visibility</p:attrName>
                                        </p:attrNameLst>
                                      </p:cBhvr>
                                      <p:to>
                                        <p:strVal val="visible"/>
                                      </p:to>
                                    </p:set>
                                    <p:animEffect transition="in" filter="fade">
                                      <p:cBhvr>
                                        <p:cTn id="119" dur="500"/>
                                        <p:tgtEl>
                                          <p:spTgt spid="4">
                                            <p:graphicEl>
                                              <a:chart seriesIdx="1" categoryIdx="10" bldStep="ptInSeries"/>
                                            </p:graphicEl>
                                          </p:spTgt>
                                        </p:tgtEl>
                                      </p:cBhvr>
                                    </p:animEffect>
                                  </p:childTnLst>
                                </p:cTn>
                              </p:par>
                            </p:childTnLst>
                          </p:cTn>
                        </p:par>
                        <p:par>
                          <p:cTn id="120" fill="hold">
                            <p:stCondLst>
                              <p:cond delay="6650"/>
                            </p:stCondLst>
                            <p:childTnLst>
                              <p:par>
                                <p:cTn id="121" presetID="10" presetClass="entr" presetSubtype="0" fill="hold" grpId="0" nodeType="afterEffect">
                                  <p:stCondLst>
                                    <p:cond delay="0"/>
                                  </p:stCondLst>
                                  <p:childTnLst>
                                    <p:set>
                                      <p:cBhvr>
                                        <p:cTn id="122" dur="1" fill="hold">
                                          <p:stCondLst>
                                            <p:cond delay="0"/>
                                          </p:stCondLst>
                                        </p:cTn>
                                        <p:tgtEl>
                                          <p:spTgt spid="4">
                                            <p:graphicEl>
                                              <a:chart seriesIdx="1" categoryIdx="11" bldStep="ptInSeries"/>
                                            </p:graphicEl>
                                          </p:spTgt>
                                        </p:tgtEl>
                                        <p:attrNameLst>
                                          <p:attrName>style.visibility</p:attrName>
                                        </p:attrNameLst>
                                      </p:cBhvr>
                                      <p:to>
                                        <p:strVal val="visible"/>
                                      </p:to>
                                    </p:set>
                                    <p:animEffect transition="in" filter="fade">
                                      <p:cBhvr>
                                        <p:cTn id="123" dur="500"/>
                                        <p:tgtEl>
                                          <p:spTgt spid="4">
                                            <p:graphicEl>
                                              <a:chart seriesIdx="1" categoryIdx="11" bldStep="ptInSeries"/>
                                            </p:graphicEl>
                                          </p:spTgt>
                                        </p:tgtEl>
                                      </p:cBhvr>
                                    </p:animEffect>
                                  </p:childTnLst>
                                </p:cTn>
                              </p:par>
                            </p:childTnLst>
                          </p:cTn>
                        </p:par>
                        <p:par>
                          <p:cTn id="124" fill="hold">
                            <p:stCondLst>
                              <p:cond delay="7150"/>
                            </p:stCondLst>
                            <p:childTnLst>
                              <p:par>
                                <p:cTn id="125" presetID="10" presetClass="entr" presetSubtype="0" fill="hold" grpId="0" nodeType="afterEffect">
                                  <p:stCondLst>
                                    <p:cond delay="0"/>
                                  </p:stCondLst>
                                  <p:childTnLst>
                                    <p:set>
                                      <p:cBhvr>
                                        <p:cTn id="126" dur="1" fill="hold">
                                          <p:stCondLst>
                                            <p:cond delay="0"/>
                                          </p:stCondLst>
                                        </p:cTn>
                                        <p:tgtEl>
                                          <p:spTgt spid="4">
                                            <p:graphicEl>
                                              <a:chart seriesIdx="1" categoryIdx="12" bldStep="ptInSeries"/>
                                            </p:graphicEl>
                                          </p:spTgt>
                                        </p:tgtEl>
                                        <p:attrNameLst>
                                          <p:attrName>style.visibility</p:attrName>
                                        </p:attrNameLst>
                                      </p:cBhvr>
                                      <p:to>
                                        <p:strVal val="visible"/>
                                      </p:to>
                                    </p:set>
                                    <p:animEffect transition="in" filter="fade">
                                      <p:cBhvr>
                                        <p:cTn id="127" dur="500"/>
                                        <p:tgtEl>
                                          <p:spTgt spid="4">
                                            <p:graphicEl>
                                              <a:chart seriesIdx="1" categoryIdx="12" bldStep="ptInSeries"/>
                                            </p:graphicEl>
                                          </p:spTgt>
                                        </p:tgtEl>
                                      </p:cBhvr>
                                    </p:animEffect>
                                  </p:childTnLst>
                                </p:cTn>
                              </p:par>
                            </p:childTnLst>
                          </p:cTn>
                        </p:par>
                        <p:par>
                          <p:cTn id="128" fill="hold">
                            <p:stCondLst>
                              <p:cond delay="7650"/>
                            </p:stCondLst>
                            <p:childTnLst>
                              <p:par>
                                <p:cTn id="129" presetID="10" presetClass="entr" presetSubtype="0" fill="hold" grpId="0" nodeType="afterEffect">
                                  <p:stCondLst>
                                    <p:cond delay="0"/>
                                  </p:stCondLst>
                                  <p:childTnLst>
                                    <p:set>
                                      <p:cBhvr>
                                        <p:cTn id="130" dur="1" fill="hold">
                                          <p:stCondLst>
                                            <p:cond delay="0"/>
                                          </p:stCondLst>
                                        </p:cTn>
                                        <p:tgtEl>
                                          <p:spTgt spid="4">
                                            <p:graphicEl>
                                              <a:chart seriesIdx="1" categoryIdx="13" bldStep="ptInSeries"/>
                                            </p:graphicEl>
                                          </p:spTgt>
                                        </p:tgtEl>
                                        <p:attrNameLst>
                                          <p:attrName>style.visibility</p:attrName>
                                        </p:attrNameLst>
                                      </p:cBhvr>
                                      <p:to>
                                        <p:strVal val="visible"/>
                                      </p:to>
                                    </p:set>
                                    <p:animEffect transition="in" filter="fade">
                                      <p:cBhvr>
                                        <p:cTn id="131" dur="10"/>
                                        <p:tgtEl>
                                          <p:spTgt spid="4">
                                            <p:graphicEl>
                                              <a:chart seriesIdx="1" categoryIdx="13" bldStep="ptInSeries"/>
                                            </p:graphicEl>
                                          </p:spTgt>
                                        </p:tgtEl>
                                      </p:cBhvr>
                                    </p:animEffect>
                                  </p:childTnLst>
                                </p:cTn>
                              </p:par>
                            </p:childTnLst>
                          </p:cTn>
                        </p:par>
                        <p:par>
                          <p:cTn id="132" fill="hold">
                            <p:stCondLst>
                              <p:cond delay="7660"/>
                            </p:stCondLst>
                            <p:childTnLst>
                              <p:par>
                                <p:cTn id="133" presetID="10" presetClass="entr" presetSubtype="0" fill="hold" grpId="0" nodeType="afterEffect">
                                  <p:stCondLst>
                                    <p:cond delay="0"/>
                                  </p:stCondLst>
                                  <p:childTnLst>
                                    <p:set>
                                      <p:cBhvr>
                                        <p:cTn id="134" dur="1" fill="hold">
                                          <p:stCondLst>
                                            <p:cond delay="0"/>
                                          </p:stCondLst>
                                        </p:cTn>
                                        <p:tgtEl>
                                          <p:spTgt spid="4">
                                            <p:graphicEl>
                                              <a:chart seriesIdx="1" categoryIdx="14" bldStep="ptInSeries"/>
                                            </p:graphicEl>
                                          </p:spTgt>
                                        </p:tgtEl>
                                        <p:attrNameLst>
                                          <p:attrName>style.visibility</p:attrName>
                                        </p:attrNameLst>
                                      </p:cBhvr>
                                      <p:to>
                                        <p:strVal val="visible"/>
                                      </p:to>
                                    </p:set>
                                    <p:animEffect transition="in" filter="fade">
                                      <p:cBhvr>
                                        <p:cTn id="135" dur="10"/>
                                        <p:tgtEl>
                                          <p:spTgt spid="4">
                                            <p:graphicEl>
                                              <a:chart seriesIdx="1" categoryIdx="14" bldStep="ptInSeries"/>
                                            </p:graphicEl>
                                          </p:spTgt>
                                        </p:tgtEl>
                                      </p:cBhvr>
                                    </p:animEffect>
                                  </p:childTnLst>
                                </p:cTn>
                              </p:par>
                            </p:childTnLst>
                          </p:cTn>
                        </p:par>
                        <p:par>
                          <p:cTn id="136" fill="hold">
                            <p:stCondLst>
                              <p:cond delay="7670"/>
                            </p:stCondLst>
                            <p:childTnLst>
                              <p:par>
                                <p:cTn id="137" presetID="10" presetClass="entr" presetSubtype="0" fill="hold" grpId="0" nodeType="afterEffect">
                                  <p:stCondLst>
                                    <p:cond delay="0"/>
                                  </p:stCondLst>
                                  <p:childTnLst>
                                    <p:set>
                                      <p:cBhvr>
                                        <p:cTn id="138" dur="1" fill="hold">
                                          <p:stCondLst>
                                            <p:cond delay="0"/>
                                          </p:stCondLst>
                                        </p:cTn>
                                        <p:tgtEl>
                                          <p:spTgt spid="4">
                                            <p:graphicEl>
                                              <a:chart seriesIdx="1" categoryIdx="15" bldStep="ptInSeries"/>
                                            </p:graphicEl>
                                          </p:spTgt>
                                        </p:tgtEl>
                                        <p:attrNameLst>
                                          <p:attrName>style.visibility</p:attrName>
                                        </p:attrNameLst>
                                      </p:cBhvr>
                                      <p:to>
                                        <p:strVal val="visible"/>
                                      </p:to>
                                    </p:set>
                                    <p:animEffect transition="in" filter="fade">
                                      <p:cBhvr>
                                        <p:cTn id="139" dur="10"/>
                                        <p:tgtEl>
                                          <p:spTgt spid="4">
                                            <p:graphicEl>
                                              <a:chart seriesIdx="1" categoryIdx="15" bldStep="ptInSeries"/>
                                            </p:graphicEl>
                                          </p:spTgt>
                                        </p:tgtEl>
                                      </p:cBhvr>
                                    </p:animEffect>
                                  </p:childTnLst>
                                </p:cTn>
                              </p:par>
                            </p:childTnLst>
                          </p:cTn>
                        </p:par>
                        <p:par>
                          <p:cTn id="140" fill="hold">
                            <p:stCondLst>
                              <p:cond delay="7680"/>
                            </p:stCondLst>
                            <p:childTnLst>
                              <p:par>
                                <p:cTn id="141" presetID="10" presetClass="entr" presetSubtype="0" fill="hold" grpId="0" nodeType="afterEffect">
                                  <p:stCondLst>
                                    <p:cond delay="0"/>
                                  </p:stCondLst>
                                  <p:childTnLst>
                                    <p:set>
                                      <p:cBhvr>
                                        <p:cTn id="142" dur="1" fill="hold">
                                          <p:stCondLst>
                                            <p:cond delay="0"/>
                                          </p:stCondLst>
                                        </p:cTn>
                                        <p:tgtEl>
                                          <p:spTgt spid="4">
                                            <p:graphicEl>
                                              <a:chart seriesIdx="1" categoryIdx="16" bldStep="ptInSeries"/>
                                            </p:graphicEl>
                                          </p:spTgt>
                                        </p:tgtEl>
                                        <p:attrNameLst>
                                          <p:attrName>style.visibility</p:attrName>
                                        </p:attrNameLst>
                                      </p:cBhvr>
                                      <p:to>
                                        <p:strVal val="visible"/>
                                      </p:to>
                                    </p:set>
                                    <p:animEffect transition="in" filter="fade">
                                      <p:cBhvr>
                                        <p:cTn id="143" dur="500"/>
                                        <p:tgtEl>
                                          <p:spTgt spid="4">
                                            <p:graphicEl>
                                              <a:chart seriesIdx="1" categoryIdx="16" bldStep="ptInSeries"/>
                                            </p:graphicEl>
                                          </p:spTgt>
                                        </p:tgtEl>
                                      </p:cBhvr>
                                    </p:animEffect>
                                  </p:childTnLst>
                                </p:cTn>
                              </p:par>
                            </p:childTnLst>
                          </p:cTn>
                        </p:par>
                        <p:par>
                          <p:cTn id="144" fill="hold">
                            <p:stCondLst>
                              <p:cond delay="8180"/>
                            </p:stCondLst>
                            <p:childTnLst>
                              <p:par>
                                <p:cTn id="145" presetID="10" presetClass="entr" presetSubtype="0" fill="hold" grpId="0" nodeType="afterEffect">
                                  <p:stCondLst>
                                    <p:cond delay="0"/>
                                  </p:stCondLst>
                                  <p:childTnLst>
                                    <p:set>
                                      <p:cBhvr>
                                        <p:cTn id="146" dur="1" fill="hold">
                                          <p:stCondLst>
                                            <p:cond delay="0"/>
                                          </p:stCondLst>
                                        </p:cTn>
                                        <p:tgtEl>
                                          <p:spTgt spid="4">
                                            <p:graphicEl>
                                              <a:chart seriesIdx="2" categoryIdx="0" bldStep="ptInSeries"/>
                                            </p:graphicEl>
                                          </p:spTgt>
                                        </p:tgtEl>
                                        <p:attrNameLst>
                                          <p:attrName>style.visibility</p:attrName>
                                        </p:attrNameLst>
                                      </p:cBhvr>
                                      <p:to>
                                        <p:strVal val="visible"/>
                                      </p:to>
                                    </p:set>
                                    <p:animEffect transition="in" filter="fade">
                                      <p:cBhvr>
                                        <p:cTn id="147" dur="500"/>
                                        <p:tgtEl>
                                          <p:spTgt spid="4">
                                            <p:graphicEl>
                                              <a:chart seriesIdx="2" categoryIdx="0" bldStep="ptInSeries"/>
                                            </p:graphicEl>
                                          </p:spTgt>
                                        </p:tgtEl>
                                      </p:cBhvr>
                                    </p:animEffect>
                                  </p:childTnLst>
                                </p:cTn>
                              </p:par>
                            </p:childTnLst>
                          </p:cTn>
                        </p:par>
                        <p:par>
                          <p:cTn id="148" fill="hold">
                            <p:stCondLst>
                              <p:cond delay="8680"/>
                            </p:stCondLst>
                            <p:childTnLst>
                              <p:par>
                                <p:cTn id="149" presetID="10" presetClass="entr" presetSubtype="0" fill="hold" grpId="0" nodeType="afterEffect">
                                  <p:stCondLst>
                                    <p:cond delay="0"/>
                                  </p:stCondLst>
                                  <p:childTnLst>
                                    <p:set>
                                      <p:cBhvr>
                                        <p:cTn id="150" dur="1" fill="hold">
                                          <p:stCondLst>
                                            <p:cond delay="0"/>
                                          </p:stCondLst>
                                        </p:cTn>
                                        <p:tgtEl>
                                          <p:spTgt spid="4">
                                            <p:graphicEl>
                                              <a:chart seriesIdx="2" categoryIdx="1" bldStep="ptInSeries"/>
                                            </p:graphicEl>
                                          </p:spTgt>
                                        </p:tgtEl>
                                        <p:attrNameLst>
                                          <p:attrName>style.visibility</p:attrName>
                                        </p:attrNameLst>
                                      </p:cBhvr>
                                      <p:to>
                                        <p:strVal val="visible"/>
                                      </p:to>
                                    </p:set>
                                    <p:animEffect transition="in" filter="fade">
                                      <p:cBhvr>
                                        <p:cTn id="151" dur="500"/>
                                        <p:tgtEl>
                                          <p:spTgt spid="4">
                                            <p:graphicEl>
                                              <a:chart seriesIdx="2" categoryIdx="1" bldStep="ptInSeries"/>
                                            </p:graphicEl>
                                          </p:spTgt>
                                        </p:tgtEl>
                                      </p:cBhvr>
                                    </p:animEffect>
                                  </p:childTnLst>
                                </p:cTn>
                              </p:par>
                            </p:childTnLst>
                          </p:cTn>
                        </p:par>
                        <p:par>
                          <p:cTn id="152" fill="hold">
                            <p:stCondLst>
                              <p:cond delay="9180"/>
                            </p:stCondLst>
                            <p:childTnLst>
                              <p:par>
                                <p:cTn id="153" presetID="10" presetClass="entr" presetSubtype="0" fill="hold" grpId="0" nodeType="afterEffect">
                                  <p:stCondLst>
                                    <p:cond delay="0"/>
                                  </p:stCondLst>
                                  <p:childTnLst>
                                    <p:set>
                                      <p:cBhvr>
                                        <p:cTn id="154" dur="1" fill="hold">
                                          <p:stCondLst>
                                            <p:cond delay="0"/>
                                          </p:stCondLst>
                                        </p:cTn>
                                        <p:tgtEl>
                                          <p:spTgt spid="4">
                                            <p:graphicEl>
                                              <a:chart seriesIdx="2" categoryIdx="2" bldStep="ptInSeries"/>
                                            </p:graphicEl>
                                          </p:spTgt>
                                        </p:tgtEl>
                                        <p:attrNameLst>
                                          <p:attrName>style.visibility</p:attrName>
                                        </p:attrNameLst>
                                      </p:cBhvr>
                                      <p:to>
                                        <p:strVal val="visible"/>
                                      </p:to>
                                    </p:set>
                                    <p:animEffect transition="in" filter="fade">
                                      <p:cBhvr>
                                        <p:cTn id="155" dur="500"/>
                                        <p:tgtEl>
                                          <p:spTgt spid="4">
                                            <p:graphicEl>
                                              <a:chart seriesIdx="2" categoryIdx="2" bldStep="ptInSeries"/>
                                            </p:graphicEl>
                                          </p:spTgt>
                                        </p:tgtEl>
                                      </p:cBhvr>
                                    </p:animEffect>
                                  </p:childTnLst>
                                </p:cTn>
                              </p:par>
                            </p:childTnLst>
                          </p:cTn>
                        </p:par>
                        <p:par>
                          <p:cTn id="156" fill="hold">
                            <p:stCondLst>
                              <p:cond delay="9680"/>
                            </p:stCondLst>
                            <p:childTnLst>
                              <p:par>
                                <p:cTn id="157" presetID="10" presetClass="entr" presetSubtype="0" fill="hold" grpId="0" nodeType="afterEffect">
                                  <p:stCondLst>
                                    <p:cond delay="0"/>
                                  </p:stCondLst>
                                  <p:childTnLst>
                                    <p:set>
                                      <p:cBhvr>
                                        <p:cTn id="158" dur="1" fill="hold">
                                          <p:stCondLst>
                                            <p:cond delay="0"/>
                                          </p:stCondLst>
                                        </p:cTn>
                                        <p:tgtEl>
                                          <p:spTgt spid="4">
                                            <p:graphicEl>
                                              <a:chart seriesIdx="2" categoryIdx="3" bldStep="ptInSeries"/>
                                            </p:graphicEl>
                                          </p:spTgt>
                                        </p:tgtEl>
                                        <p:attrNameLst>
                                          <p:attrName>style.visibility</p:attrName>
                                        </p:attrNameLst>
                                      </p:cBhvr>
                                      <p:to>
                                        <p:strVal val="visible"/>
                                      </p:to>
                                    </p:set>
                                    <p:animEffect transition="in" filter="fade">
                                      <p:cBhvr>
                                        <p:cTn id="159" dur="10"/>
                                        <p:tgtEl>
                                          <p:spTgt spid="4">
                                            <p:graphicEl>
                                              <a:chart seriesIdx="2" categoryIdx="3" bldStep="ptInSeries"/>
                                            </p:graphicEl>
                                          </p:spTgt>
                                        </p:tgtEl>
                                      </p:cBhvr>
                                    </p:animEffect>
                                  </p:childTnLst>
                                </p:cTn>
                              </p:par>
                            </p:childTnLst>
                          </p:cTn>
                        </p:par>
                        <p:par>
                          <p:cTn id="160" fill="hold">
                            <p:stCondLst>
                              <p:cond delay="9690"/>
                            </p:stCondLst>
                            <p:childTnLst>
                              <p:par>
                                <p:cTn id="161" presetID="10" presetClass="entr" presetSubtype="0" fill="hold" grpId="0" nodeType="afterEffect">
                                  <p:stCondLst>
                                    <p:cond delay="0"/>
                                  </p:stCondLst>
                                  <p:childTnLst>
                                    <p:set>
                                      <p:cBhvr>
                                        <p:cTn id="162" dur="1" fill="hold">
                                          <p:stCondLst>
                                            <p:cond delay="0"/>
                                          </p:stCondLst>
                                        </p:cTn>
                                        <p:tgtEl>
                                          <p:spTgt spid="4">
                                            <p:graphicEl>
                                              <a:chart seriesIdx="2" categoryIdx="4" bldStep="ptInSeries"/>
                                            </p:graphicEl>
                                          </p:spTgt>
                                        </p:tgtEl>
                                        <p:attrNameLst>
                                          <p:attrName>style.visibility</p:attrName>
                                        </p:attrNameLst>
                                      </p:cBhvr>
                                      <p:to>
                                        <p:strVal val="visible"/>
                                      </p:to>
                                    </p:set>
                                    <p:animEffect transition="in" filter="fade">
                                      <p:cBhvr>
                                        <p:cTn id="163" dur="500"/>
                                        <p:tgtEl>
                                          <p:spTgt spid="4">
                                            <p:graphicEl>
                                              <a:chart seriesIdx="2" categoryIdx="4" bldStep="ptInSeries"/>
                                            </p:graphicEl>
                                          </p:spTgt>
                                        </p:tgtEl>
                                      </p:cBhvr>
                                    </p:animEffect>
                                  </p:childTnLst>
                                </p:cTn>
                              </p:par>
                            </p:childTnLst>
                          </p:cTn>
                        </p:par>
                        <p:par>
                          <p:cTn id="164" fill="hold">
                            <p:stCondLst>
                              <p:cond delay="10190"/>
                            </p:stCondLst>
                            <p:childTnLst>
                              <p:par>
                                <p:cTn id="165" presetID="10" presetClass="entr" presetSubtype="0" fill="hold" grpId="0" nodeType="afterEffect">
                                  <p:stCondLst>
                                    <p:cond delay="0"/>
                                  </p:stCondLst>
                                  <p:childTnLst>
                                    <p:set>
                                      <p:cBhvr>
                                        <p:cTn id="166" dur="1" fill="hold">
                                          <p:stCondLst>
                                            <p:cond delay="0"/>
                                          </p:stCondLst>
                                        </p:cTn>
                                        <p:tgtEl>
                                          <p:spTgt spid="4">
                                            <p:graphicEl>
                                              <a:chart seriesIdx="2" categoryIdx="5" bldStep="ptInSeries"/>
                                            </p:graphicEl>
                                          </p:spTgt>
                                        </p:tgtEl>
                                        <p:attrNameLst>
                                          <p:attrName>style.visibility</p:attrName>
                                        </p:attrNameLst>
                                      </p:cBhvr>
                                      <p:to>
                                        <p:strVal val="visible"/>
                                      </p:to>
                                    </p:set>
                                    <p:animEffect transition="in" filter="fade">
                                      <p:cBhvr>
                                        <p:cTn id="167" dur="10"/>
                                        <p:tgtEl>
                                          <p:spTgt spid="4">
                                            <p:graphicEl>
                                              <a:chart seriesIdx="2" categoryIdx="5" bldStep="ptInSeries"/>
                                            </p:graphicEl>
                                          </p:spTgt>
                                        </p:tgtEl>
                                      </p:cBhvr>
                                    </p:animEffect>
                                  </p:childTnLst>
                                </p:cTn>
                              </p:par>
                            </p:childTnLst>
                          </p:cTn>
                        </p:par>
                        <p:par>
                          <p:cTn id="168" fill="hold">
                            <p:stCondLst>
                              <p:cond delay="10200"/>
                            </p:stCondLst>
                            <p:childTnLst>
                              <p:par>
                                <p:cTn id="169" presetID="10" presetClass="entr" presetSubtype="0" fill="hold" grpId="0" nodeType="afterEffect">
                                  <p:stCondLst>
                                    <p:cond delay="0"/>
                                  </p:stCondLst>
                                  <p:childTnLst>
                                    <p:set>
                                      <p:cBhvr>
                                        <p:cTn id="170" dur="1" fill="hold">
                                          <p:stCondLst>
                                            <p:cond delay="0"/>
                                          </p:stCondLst>
                                        </p:cTn>
                                        <p:tgtEl>
                                          <p:spTgt spid="4">
                                            <p:graphicEl>
                                              <a:chart seriesIdx="2" categoryIdx="6" bldStep="ptInSeries"/>
                                            </p:graphicEl>
                                          </p:spTgt>
                                        </p:tgtEl>
                                        <p:attrNameLst>
                                          <p:attrName>style.visibility</p:attrName>
                                        </p:attrNameLst>
                                      </p:cBhvr>
                                      <p:to>
                                        <p:strVal val="visible"/>
                                      </p:to>
                                    </p:set>
                                    <p:animEffect transition="in" filter="fade">
                                      <p:cBhvr>
                                        <p:cTn id="171" dur="500"/>
                                        <p:tgtEl>
                                          <p:spTgt spid="4">
                                            <p:graphicEl>
                                              <a:chart seriesIdx="2" categoryIdx="6" bldStep="ptInSeries"/>
                                            </p:graphicEl>
                                          </p:spTgt>
                                        </p:tgtEl>
                                      </p:cBhvr>
                                    </p:animEffect>
                                  </p:childTnLst>
                                </p:cTn>
                              </p:par>
                            </p:childTnLst>
                          </p:cTn>
                        </p:par>
                        <p:par>
                          <p:cTn id="172" fill="hold">
                            <p:stCondLst>
                              <p:cond delay="10700"/>
                            </p:stCondLst>
                            <p:childTnLst>
                              <p:par>
                                <p:cTn id="173" presetID="10" presetClass="entr" presetSubtype="0" fill="hold" grpId="0" nodeType="afterEffect">
                                  <p:stCondLst>
                                    <p:cond delay="0"/>
                                  </p:stCondLst>
                                  <p:childTnLst>
                                    <p:set>
                                      <p:cBhvr>
                                        <p:cTn id="174" dur="1" fill="hold">
                                          <p:stCondLst>
                                            <p:cond delay="0"/>
                                          </p:stCondLst>
                                        </p:cTn>
                                        <p:tgtEl>
                                          <p:spTgt spid="4">
                                            <p:graphicEl>
                                              <a:chart seriesIdx="2" categoryIdx="7" bldStep="ptInSeries"/>
                                            </p:graphicEl>
                                          </p:spTgt>
                                        </p:tgtEl>
                                        <p:attrNameLst>
                                          <p:attrName>style.visibility</p:attrName>
                                        </p:attrNameLst>
                                      </p:cBhvr>
                                      <p:to>
                                        <p:strVal val="visible"/>
                                      </p:to>
                                    </p:set>
                                    <p:animEffect transition="in" filter="fade">
                                      <p:cBhvr>
                                        <p:cTn id="175" dur="500"/>
                                        <p:tgtEl>
                                          <p:spTgt spid="4">
                                            <p:graphicEl>
                                              <a:chart seriesIdx="2" categoryIdx="7" bldStep="ptInSeries"/>
                                            </p:graphicEl>
                                          </p:spTgt>
                                        </p:tgtEl>
                                      </p:cBhvr>
                                    </p:animEffect>
                                  </p:childTnLst>
                                </p:cTn>
                              </p:par>
                            </p:childTnLst>
                          </p:cTn>
                        </p:par>
                        <p:par>
                          <p:cTn id="176" fill="hold">
                            <p:stCondLst>
                              <p:cond delay="11200"/>
                            </p:stCondLst>
                            <p:childTnLst>
                              <p:par>
                                <p:cTn id="177" presetID="10" presetClass="entr" presetSubtype="0" fill="hold" grpId="0" nodeType="afterEffect">
                                  <p:stCondLst>
                                    <p:cond delay="0"/>
                                  </p:stCondLst>
                                  <p:childTnLst>
                                    <p:set>
                                      <p:cBhvr>
                                        <p:cTn id="178" dur="1" fill="hold">
                                          <p:stCondLst>
                                            <p:cond delay="0"/>
                                          </p:stCondLst>
                                        </p:cTn>
                                        <p:tgtEl>
                                          <p:spTgt spid="4">
                                            <p:graphicEl>
                                              <a:chart seriesIdx="2" categoryIdx="8" bldStep="ptInSeries"/>
                                            </p:graphicEl>
                                          </p:spTgt>
                                        </p:tgtEl>
                                        <p:attrNameLst>
                                          <p:attrName>style.visibility</p:attrName>
                                        </p:attrNameLst>
                                      </p:cBhvr>
                                      <p:to>
                                        <p:strVal val="visible"/>
                                      </p:to>
                                    </p:set>
                                    <p:animEffect transition="in" filter="fade">
                                      <p:cBhvr>
                                        <p:cTn id="179" dur="500"/>
                                        <p:tgtEl>
                                          <p:spTgt spid="4">
                                            <p:graphicEl>
                                              <a:chart seriesIdx="2" categoryIdx="8" bldStep="ptInSeries"/>
                                            </p:graphicEl>
                                          </p:spTgt>
                                        </p:tgtEl>
                                      </p:cBhvr>
                                    </p:animEffect>
                                  </p:childTnLst>
                                </p:cTn>
                              </p:par>
                            </p:childTnLst>
                          </p:cTn>
                        </p:par>
                        <p:par>
                          <p:cTn id="180" fill="hold">
                            <p:stCondLst>
                              <p:cond delay="11700"/>
                            </p:stCondLst>
                            <p:childTnLst>
                              <p:par>
                                <p:cTn id="181" presetID="10" presetClass="entr" presetSubtype="0" fill="hold" grpId="0" nodeType="afterEffect">
                                  <p:stCondLst>
                                    <p:cond delay="0"/>
                                  </p:stCondLst>
                                  <p:childTnLst>
                                    <p:set>
                                      <p:cBhvr>
                                        <p:cTn id="182" dur="1" fill="hold">
                                          <p:stCondLst>
                                            <p:cond delay="0"/>
                                          </p:stCondLst>
                                        </p:cTn>
                                        <p:tgtEl>
                                          <p:spTgt spid="4">
                                            <p:graphicEl>
                                              <a:chart seriesIdx="2" categoryIdx="9" bldStep="ptInSeries"/>
                                            </p:graphicEl>
                                          </p:spTgt>
                                        </p:tgtEl>
                                        <p:attrNameLst>
                                          <p:attrName>style.visibility</p:attrName>
                                        </p:attrNameLst>
                                      </p:cBhvr>
                                      <p:to>
                                        <p:strVal val="visible"/>
                                      </p:to>
                                    </p:set>
                                    <p:animEffect transition="in" filter="fade">
                                      <p:cBhvr>
                                        <p:cTn id="183" dur="500"/>
                                        <p:tgtEl>
                                          <p:spTgt spid="4">
                                            <p:graphicEl>
                                              <a:chart seriesIdx="2" categoryIdx="9" bldStep="ptInSeries"/>
                                            </p:graphicEl>
                                          </p:spTgt>
                                        </p:tgtEl>
                                      </p:cBhvr>
                                    </p:animEffect>
                                  </p:childTnLst>
                                </p:cTn>
                              </p:par>
                            </p:childTnLst>
                          </p:cTn>
                        </p:par>
                        <p:par>
                          <p:cTn id="184" fill="hold">
                            <p:stCondLst>
                              <p:cond delay="12200"/>
                            </p:stCondLst>
                            <p:childTnLst>
                              <p:par>
                                <p:cTn id="185" presetID="10" presetClass="entr" presetSubtype="0" fill="hold" grpId="0" nodeType="afterEffect">
                                  <p:stCondLst>
                                    <p:cond delay="0"/>
                                  </p:stCondLst>
                                  <p:childTnLst>
                                    <p:set>
                                      <p:cBhvr>
                                        <p:cTn id="186" dur="1" fill="hold">
                                          <p:stCondLst>
                                            <p:cond delay="0"/>
                                          </p:stCondLst>
                                        </p:cTn>
                                        <p:tgtEl>
                                          <p:spTgt spid="4">
                                            <p:graphicEl>
                                              <a:chart seriesIdx="2" categoryIdx="10" bldStep="ptInSeries"/>
                                            </p:graphicEl>
                                          </p:spTgt>
                                        </p:tgtEl>
                                        <p:attrNameLst>
                                          <p:attrName>style.visibility</p:attrName>
                                        </p:attrNameLst>
                                      </p:cBhvr>
                                      <p:to>
                                        <p:strVal val="visible"/>
                                      </p:to>
                                    </p:set>
                                    <p:animEffect transition="in" filter="fade">
                                      <p:cBhvr>
                                        <p:cTn id="187" dur="500"/>
                                        <p:tgtEl>
                                          <p:spTgt spid="4">
                                            <p:graphicEl>
                                              <a:chart seriesIdx="2" categoryIdx="10" bldStep="ptInSeries"/>
                                            </p:graphicEl>
                                          </p:spTgt>
                                        </p:tgtEl>
                                      </p:cBhvr>
                                    </p:animEffect>
                                  </p:childTnLst>
                                </p:cTn>
                              </p:par>
                            </p:childTnLst>
                          </p:cTn>
                        </p:par>
                        <p:par>
                          <p:cTn id="188" fill="hold">
                            <p:stCondLst>
                              <p:cond delay="12700"/>
                            </p:stCondLst>
                            <p:childTnLst>
                              <p:par>
                                <p:cTn id="189" presetID="10" presetClass="entr" presetSubtype="0" fill="hold" grpId="0" nodeType="afterEffect">
                                  <p:stCondLst>
                                    <p:cond delay="0"/>
                                  </p:stCondLst>
                                  <p:childTnLst>
                                    <p:set>
                                      <p:cBhvr>
                                        <p:cTn id="190" dur="1" fill="hold">
                                          <p:stCondLst>
                                            <p:cond delay="0"/>
                                          </p:stCondLst>
                                        </p:cTn>
                                        <p:tgtEl>
                                          <p:spTgt spid="4">
                                            <p:graphicEl>
                                              <a:chart seriesIdx="2" categoryIdx="11" bldStep="ptInSeries"/>
                                            </p:graphicEl>
                                          </p:spTgt>
                                        </p:tgtEl>
                                        <p:attrNameLst>
                                          <p:attrName>style.visibility</p:attrName>
                                        </p:attrNameLst>
                                      </p:cBhvr>
                                      <p:to>
                                        <p:strVal val="visible"/>
                                      </p:to>
                                    </p:set>
                                    <p:animEffect transition="in" filter="fade">
                                      <p:cBhvr>
                                        <p:cTn id="191" dur="500"/>
                                        <p:tgtEl>
                                          <p:spTgt spid="4">
                                            <p:graphicEl>
                                              <a:chart seriesIdx="2" categoryIdx="11" bldStep="ptInSeries"/>
                                            </p:graphicEl>
                                          </p:spTgt>
                                        </p:tgtEl>
                                      </p:cBhvr>
                                    </p:animEffect>
                                  </p:childTnLst>
                                </p:cTn>
                              </p:par>
                            </p:childTnLst>
                          </p:cTn>
                        </p:par>
                        <p:par>
                          <p:cTn id="192" fill="hold">
                            <p:stCondLst>
                              <p:cond delay="13200"/>
                            </p:stCondLst>
                            <p:childTnLst>
                              <p:par>
                                <p:cTn id="193" presetID="10" presetClass="entr" presetSubtype="0" fill="hold" grpId="0" nodeType="afterEffect">
                                  <p:stCondLst>
                                    <p:cond delay="0"/>
                                  </p:stCondLst>
                                  <p:childTnLst>
                                    <p:set>
                                      <p:cBhvr>
                                        <p:cTn id="194" dur="1" fill="hold">
                                          <p:stCondLst>
                                            <p:cond delay="0"/>
                                          </p:stCondLst>
                                        </p:cTn>
                                        <p:tgtEl>
                                          <p:spTgt spid="4">
                                            <p:graphicEl>
                                              <a:chart seriesIdx="2" categoryIdx="12" bldStep="ptInSeries"/>
                                            </p:graphicEl>
                                          </p:spTgt>
                                        </p:tgtEl>
                                        <p:attrNameLst>
                                          <p:attrName>style.visibility</p:attrName>
                                        </p:attrNameLst>
                                      </p:cBhvr>
                                      <p:to>
                                        <p:strVal val="visible"/>
                                      </p:to>
                                    </p:set>
                                    <p:animEffect transition="in" filter="fade">
                                      <p:cBhvr>
                                        <p:cTn id="195" dur="500"/>
                                        <p:tgtEl>
                                          <p:spTgt spid="4">
                                            <p:graphicEl>
                                              <a:chart seriesIdx="2" categoryIdx="12" bldStep="ptInSeries"/>
                                            </p:graphicEl>
                                          </p:spTgt>
                                        </p:tgtEl>
                                      </p:cBhvr>
                                    </p:animEffect>
                                  </p:childTnLst>
                                </p:cTn>
                              </p:par>
                            </p:childTnLst>
                          </p:cTn>
                        </p:par>
                        <p:par>
                          <p:cTn id="196" fill="hold">
                            <p:stCondLst>
                              <p:cond delay="13700"/>
                            </p:stCondLst>
                            <p:childTnLst>
                              <p:par>
                                <p:cTn id="197" presetID="10" presetClass="entr" presetSubtype="0" fill="hold" grpId="0" nodeType="afterEffect">
                                  <p:stCondLst>
                                    <p:cond delay="0"/>
                                  </p:stCondLst>
                                  <p:childTnLst>
                                    <p:set>
                                      <p:cBhvr>
                                        <p:cTn id="198" dur="1" fill="hold">
                                          <p:stCondLst>
                                            <p:cond delay="0"/>
                                          </p:stCondLst>
                                        </p:cTn>
                                        <p:tgtEl>
                                          <p:spTgt spid="4">
                                            <p:graphicEl>
                                              <a:chart seriesIdx="2" categoryIdx="13" bldStep="ptInSeries"/>
                                            </p:graphicEl>
                                          </p:spTgt>
                                        </p:tgtEl>
                                        <p:attrNameLst>
                                          <p:attrName>style.visibility</p:attrName>
                                        </p:attrNameLst>
                                      </p:cBhvr>
                                      <p:to>
                                        <p:strVal val="visible"/>
                                      </p:to>
                                    </p:set>
                                    <p:animEffect transition="in" filter="fade">
                                      <p:cBhvr>
                                        <p:cTn id="199" dur="500"/>
                                        <p:tgtEl>
                                          <p:spTgt spid="4">
                                            <p:graphicEl>
                                              <a:chart seriesIdx="2" categoryIdx="13" bldStep="ptInSeries"/>
                                            </p:graphicEl>
                                          </p:spTgt>
                                        </p:tgtEl>
                                      </p:cBhvr>
                                    </p:animEffect>
                                  </p:childTnLst>
                                </p:cTn>
                              </p:par>
                            </p:childTnLst>
                          </p:cTn>
                        </p:par>
                        <p:par>
                          <p:cTn id="200" fill="hold">
                            <p:stCondLst>
                              <p:cond delay="14200"/>
                            </p:stCondLst>
                            <p:childTnLst>
                              <p:par>
                                <p:cTn id="201" presetID="10" presetClass="entr" presetSubtype="0" fill="hold" grpId="0" nodeType="afterEffect">
                                  <p:stCondLst>
                                    <p:cond delay="0"/>
                                  </p:stCondLst>
                                  <p:childTnLst>
                                    <p:set>
                                      <p:cBhvr>
                                        <p:cTn id="202" dur="1" fill="hold">
                                          <p:stCondLst>
                                            <p:cond delay="0"/>
                                          </p:stCondLst>
                                        </p:cTn>
                                        <p:tgtEl>
                                          <p:spTgt spid="4">
                                            <p:graphicEl>
                                              <a:chart seriesIdx="2" categoryIdx="14" bldStep="ptInSeries"/>
                                            </p:graphicEl>
                                          </p:spTgt>
                                        </p:tgtEl>
                                        <p:attrNameLst>
                                          <p:attrName>style.visibility</p:attrName>
                                        </p:attrNameLst>
                                      </p:cBhvr>
                                      <p:to>
                                        <p:strVal val="visible"/>
                                      </p:to>
                                    </p:set>
                                    <p:animEffect transition="in" filter="fade">
                                      <p:cBhvr>
                                        <p:cTn id="203" dur="500"/>
                                        <p:tgtEl>
                                          <p:spTgt spid="4">
                                            <p:graphicEl>
                                              <a:chart seriesIdx="2" categoryIdx="14" bldStep="ptInSeries"/>
                                            </p:graphicEl>
                                          </p:spTgt>
                                        </p:tgtEl>
                                      </p:cBhvr>
                                    </p:animEffect>
                                  </p:childTnLst>
                                </p:cTn>
                              </p:par>
                            </p:childTnLst>
                          </p:cTn>
                        </p:par>
                        <p:par>
                          <p:cTn id="204" fill="hold">
                            <p:stCondLst>
                              <p:cond delay="14700"/>
                            </p:stCondLst>
                            <p:childTnLst>
                              <p:par>
                                <p:cTn id="205" presetID="10" presetClass="entr" presetSubtype="0" fill="hold" grpId="0" nodeType="afterEffect">
                                  <p:stCondLst>
                                    <p:cond delay="0"/>
                                  </p:stCondLst>
                                  <p:childTnLst>
                                    <p:set>
                                      <p:cBhvr>
                                        <p:cTn id="206" dur="1" fill="hold">
                                          <p:stCondLst>
                                            <p:cond delay="0"/>
                                          </p:stCondLst>
                                        </p:cTn>
                                        <p:tgtEl>
                                          <p:spTgt spid="4">
                                            <p:graphicEl>
                                              <a:chart seriesIdx="2" categoryIdx="15" bldStep="ptInSeries"/>
                                            </p:graphicEl>
                                          </p:spTgt>
                                        </p:tgtEl>
                                        <p:attrNameLst>
                                          <p:attrName>style.visibility</p:attrName>
                                        </p:attrNameLst>
                                      </p:cBhvr>
                                      <p:to>
                                        <p:strVal val="visible"/>
                                      </p:to>
                                    </p:set>
                                    <p:animEffect transition="in" filter="fade">
                                      <p:cBhvr>
                                        <p:cTn id="207" dur="500"/>
                                        <p:tgtEl>
                                          <p:spTgt spid="4">
                                            <p:graphicEl>
                                              <a:chart seriesIdx="2" categoryIdx="15" bldStep="ptInSeries"/>
                                            </p:graphicEl>
                                          </p:spTgt>
                                        </p:tgtEl>
                                      </p:cBhvr>
                                    </p:animEffect>
                                  </p:childTnLst>
                                </p:cTn>
                              </p:par>
                            </p:childTnLst>
                          </p:cTn>
                        </p:par>
                        <p:par>
                          <p:cTn id="208" fill="hold">
                            <p:stCondLst>
                              <p:cond delay="15200"/>
                            </p:stCondLst>
                            <p:childTnLst>
                              <p:par>
                                <p:cTn id="209" presetID="10" presetClass="entr" presetSubtype="0" fill="hold" grpId="0" nodeType="afterEffect">
                                  <p:stCondLst>
                                    <p:cond delay="0"/>
                                  </p:stCondLst>
                                  <p:childTnLst>
                                    <p:set>
                                      <p:cBhvr>
                                        <p:cTn id="210" dur="1" fill="hold">
                                          <p:stCondLst>
                                            <p:cond delay="0"/>
                                          </p:stCondLst>
                                        </p:cTn>
                                        <p:tgtEl>
                                          <p:spTgt spid="4">
                                            <p:graphicEl>
                                              <a:chart seriesIdx="2" categoryIdx="16" bldStep="ptInSeries"/>
                                            </p:graphicEl>
                                          </p:spTgt>
                                        </p:tgtEl>
                                        <p:attrNameLst>
                                          <p:attrName>style.visibility</p:attrName>
                                        </p:attrNameLst>
                                      </p:cBhvr>
                                      <p:to>
                                        <p:strVal val="visible"/>
                                      </p:to>
                                    </p:set>
                                    <p:animEffect transition="in" filter="fade">
                                      <p:cBhvr>
                                        <p:cTn id="211" dur="500"/>
                                        <p:tgtEl>
                                          <p:spTgt spid="4">
                                            <p:graphicEl>
                                              <a:chart seriesIdx="2" categoryIdx="16" bldStep="ptInSeries"/>
                                            </p:graphicEl>
                                          </p:spTgt>
                                        </p:tgtEl>
                                      </p:cBhvr>
                                    </p:animEffect>
                                  </p:childTnLst>
                                </p:cTn>
                              </p:par>
                            </p:childTnLst>
                          </p:cTn>
                        </p:par>
                        <p:par>
                          <p:cTn id="212" fill="hold">
                            <p:stCondLst>
                              <p:cond delay="15700"/>
                            </p:stCondLst>
                            <p:childTnLst>
                              <p:par>
                                <p:cTn id="213" presetID="10" presetClass="entr" presetSubtype="0" fill="hold" grpId="0" nodeType="afterEffect">
                                  <p:stCondLst>
                                    <p:cond delay="0"/>
                                  </p:stCondLst>
                                  <p:childTnLst>
                                    <p:set>
                                      <p:cBhvr>
                                        <p:cTn id="214" dur="1" fill="hold">
                                          <p:stCondLst>
                                            <p:cond delay="0"/>
                                          </p:stCondLst>
                                        </p:cTn>
                                        <p:tgtEl>
                                          <p:spTgt spid="4">
                                            <p:graphicEl>
                                              <a:chart seriesIdx="3" categoryIdx="0" bldStep="ptInSeries"/>
                                            </p:graphicEl>
                                          </p:spTgt>
                                        </p:tgtEl>
                                        <p:attrNameLst>
                                          <p:attrName>style.visibility</p:attrName>
                                        </p:attrNameLst>
                                      </p:cBhvr>
                                      <p:to>
                                        <p:strVal val="visible"/>
                                      </p:to>
                                    </p:set>
                                    <p:animEffect transition="in" filter="fade">
                                      <p:cBhvr>
                                        <p:cTn id="215" dur="500"/>
                                        <p:tgtEl>
                                          <p:spTgt spid="4">
                                            <p:graphicEl>
                                              <a:chart seriesIdx="3" categoryIdx="0" bldStep="ptInSeries"/>
                                            </p:graphicEl>
                                          </p:spTgt>
                                        </p:tgtEl>
                                      </p:cBhvr>
                                    </p:animEffect>
                                  </p:childTnLst>
                                </p:cTn>
                              </p:par>
                            </p:childTnLst>
                          </p:cTn>
                        </p:par>
                        <p:par>
                          <p:cTn id="216" fill="hold">
                            <p:stCondLst>
                              <p:cond delay="16200"/>
                            </p:stCondLst>
                            <p:childTnLst>
                              <p:par>
                                <p:cTn id="217" presetID="10" presetClass="entr" presetSubtype="0" fill="hold" grpId="0" nodeType="afterEffect">
                                  <p:stCondLst>
                                    <p:cond delay="0"/>
                                  </p:stCondLst>
                                  <p:childTnLst>
                                    <p:set>
                                      <p:cBhvr>
                                        <p:cTn id="218" dur="1" fill="hold">
                                          <p:stCondLst>
                                            <p:cond delay="0"/>
                                          </p:stCondLst>
                                        </p:cTn>
                                        <p:tgtEl>
                                          <p:spTgt spid="4">
                                            <p:graphicEl>
                                              <a:chart seriesIdx="3" categoryIdx="1" bldStep="ptInSeries"/>
                                            </p:graphicEl>
                                          </p:spTgt>
                                        </p:tgtEl>
                                        <p:attrNameLst>
                                          <p:attrName>style.visibility</p:attrName>
                                        </p:attrNameLst>
                                      </p:cBhvr>
                                      <p:to>
                                        <p:strVal val="visible"/>
                                      </p:to>
                                    </p:set>
                                    <p:animEffect transition="in" filter="fade">
                                      <p:cBhvr>
                                        <p:cTn id="219" dur="500"/>
                                        <p:tgtEl>
                                          <p:spTgt spid="4">
                                            <p:graphicEl>
                                              <a:chart seriesIdx="3" categoryIdx="1" bldStep="ptInSeries"/>
                                            </p:graphicEl>
                                          </p:spTgt>
                                        </p:tgtEl>
                                      </p:cBhvr>
                                    </p:animEffect>
                                  </p:childTnLst>
                                </p:cTn>
                              </p:par>
                            </p:childTnLst>
                          </p:cTn>
                        </p:par>
                        <p:par>
                          <p:cTn id="220" fill="hold">
                            <p:stCondLst>
                              <p:cond delay="16700"/>
                            </p:stCondLst>
                            <p:childTnLst>
                              <p:par>
                                <p:cTn id="221" presetID="10" presetClass="entr" presetSubtype="0" fill="hold" grpId="0" nodeType="afterEffect">
                                  <p:stCondLst>
                                    <p:cond delay="0"/>
                                  </p:stCondLst>
                                  <p:childTnLst>
                                    <p:set>
                                      <p:cBhvr>
                                        <p:cTn id="222" dur="1" fill="hold">
                                          <p:stCondLst>
                                            <p:cond delay="0"/>
                                          </p:stCondLst>
                                        </p:cTn>
                                        <p:tgtEl>
                                          <p:spTgt spid="4">
                                            <p:graphicEl>
                                              <a:chart seriesIdx="3" categoryIdx="2" bldStep="ptInSeries"/>
                                            </p:graphicEl>
                                          </p:spTgt>
                                        </p:tgtEl>
                                        <p:attrNameLst>
                                          <p:attrName>style.visibility</p:attrName>
                                        </p:attrNameLst>
                                      </p:cBhvr>
                                      <p:to>
                                        <p:strVal val="visible"/>
                                      </p:to>
                                    </p:set>
                                    <p:animEffect transition="in" filter="fade">
                                      <p:cBhvr>
                                        <p:cTn id="223" dur="500"/>
                                        <p:tgtEl>
                                          <p:spTgt spid="4">
                                            <p:graphicEl>
                                              <a:chart seriesIdx="3" categoryIdx="2" bldStep="ptInSeries"/>
                                            </p:graphicEl>
                                          </p:spTgt>
                                        </p:tgtEl>
                                      </p:cBhvr>
                                    </p:animEffect>
                                  </p:childTnLst>
                                </p:cTn>
                              </p:par>
                            </p:childTnLst>
                          </p:cTn>
                        </p:par>
                        <p:par>
                          <p:cTn id="224" fill="hold">
                            <p:stCondLst>
                              <p:cond delay="17200"/>
                            </p:stCondLst>
                            <p:childTnLst>
                              <p:par>
                                <p:cTn id="225" presetID="10" presetClass="entr" presetSubtype="0" fill="hold" grpId="0" nodeType="afterEffect">
                                  <p:stCondLst>
                                    <p:cond delay="0"/>
                                  </p:stCondLst>
                                  <p:childTnLst>
                                    <p:set>
                                      <p:cBhvr>
                                        <p:cTn id="226" dur="1" fill="hold">
                                          <p:stCondLst>
                                            <p:cond delay="0"/>
                                          </p:stCondLst>
                                        </p:cTn>
                                        <p:tgtEl>
                                          <p:spTgt spid="4">
                                            <p:graphicEl>
                                              <a:chart seriesIdx="3" categoryIdx="3" bldStep="ptInSeries"/>
                                            </p:graphicEl>
                                          </p:spTgt>
                                        </p:tgtEl>
                                        <p:attrNameLst>
                                          <p:attrName>style.visibility</p:attrName>
                                        </p:attrNameLst>
                                      </p:cBhvr>
                                      <p:to>
                                        <p:strVal val="visible"/>
                                      </p:to>
                                    </p:set>
                                    <p:animEffect transition="in" filter="fade">
                                      <p:cBhvr>
                                        <p:cTn id="227" dur="500"/>
                                        <p:tgtEl>
                                          <p:spTgt spid="4">
                                            <p:graphicEl>
                                              <a:chart seriesIdx="3" categoryIdx="3" bldStep="ptInSeries"/>
                                            </p:graphicEl>
                                          </p:spTgt>
                                        </p:tgtEl>
                                      </p:cBhvr>
                                    </p:animEffect>
                                  </p:childTnLst>
                                </p:cTn>
                              </p:par>
                            </p:childTnLst>
                          </p:cTn>
                        </p:par>
                        <p:par>
                          <p:cTn id="228" fill="hold">
                            <p:stCondLst>
                              <p:cond delay="17700"/>
                            </p:stCondLst>
                            <p:childTnLst>
                              <p:par>
                                <p:cTn id="229" presetID="10" presetClass="entr" presetSubtype="0" fill="hold" grpId="0" nodeType="afterEffect">
                                  <p:stCondLst>
                                    <p:cond delay="0"/>
                                  </p:stCondLst>
                                  <p:childTnLst>
                                    <p:set>
                                      <p:cBhvr>
                                        <p:cTn id="230" dur="1" fill="hold">
                                          <p:stCondLst>
                                            <p:cond delay="0"/>
                                          </p:stCondLst>
                                        </p:cTn>
                                        <p:tgtEl>
                                          <p:spTgt spid="4">
                                            <p:graphicEl>
                                              <a:chart seriesIdx="3" categoryIdx="4" bldStep="ptInSeries"/>
                                            </p:graphicEl>
                                          </p:spTgt>
                                        </p:tgtEl>
                                        <p:attrNameLst>
                                          <p:attrName>style.visibility</p:attrName>
                                        </p:attrNameLst>
                                      </p:cBhvr>
                                      <p:to>
                                        <p:strVal val="visible"/>
                                      </p:to>
                                    </p:set>
                                    <p:animEffect transition="in" filter="fade">
                                      <p:cBhvr>
                                        <p:cTn id="231" dur="500"/>
                                        <p:tgtEl>
                                          <p:spTgt spid="4">
                                            <p:graphicEl>
                                              <a:chart seriesIdx="3" categoryIdx="4" bldStep="ptInSeries"/>
                                            </p:graphicEl>
                                          </p:spTgt>
                                        </p:tgtEl>
                                      </p:cBhvr>
                                    </p:animEffect>
                                  </p:childTnLst>
                                </p:cTn>
                              </p:par>
                            </p:childTnLst>
                          </p:cTn>
                        </p:par>
                        <p:par>
                          <p:cTn id="232" fill="hold">
                            <p:stCondLst>
                              <p:cond delay="18200"/>
                            </p:stCondLst>
                            <p:childTnLst>
                              <p:par>
                                <p:cTn id="233" presetID="10" presetClass="entr" presetSubtype="0" fill="hold" grpId="0" nodeType="afterEffect">
                                  <p:stCondLst>
                                    <p:cond delay="0"/>
                                  </p:stCondLst>
                                  <p:childTnLst>
                                    <p:set>
                                      <p:cBhvr>
                                        <p:cTn id="234" dur="1" fill="hold">
                                          <p:stCondLst>
                                            <p:cond delay="0"/>
                                          </p:stCondLst>
                                        </p:cTn>
                                        <p:tgtEl>
                                          <p:spTgt spid="4">
                                            <p:graphicEl>
                                              <a:chart seriesIdx="3" categoryIdx="5" bldStep="ptInSeries"/>
                                            </p:graphicEl>
                                          </p:spTgt>
                                        </p:tgtEl>
                                        <p:attrNameLst>
                                          <p:attrName>style.visibility</p:attrName>
                                        </p:attrNameLst>
                                      </p:cBhvr>
                                      <p:to>
                                        <p:strVal val="visible"/>
                                      </p:to>
                                    </p:set>
                                    <p:animEffect transition="in" filter="fade">
                                      <p:cBhvr>
                                        <p:cTn id="235" dur="500"/>
                                        <p:tgtEl>
                                          <p:spTgt spid="4">
                                            <p:graphicEl>
                                              <a:chart seriesIdx="3" categoryIdx="5" bldStep="ptInSeries"/>
                                            </p:graphicEl>
                                          </p:spTgt>
                                        </p:tgtEl>
                                      </p:cBhvr>
                                    </p:animEffect>
                                  </p:childTnLst>
                                </p:cTn>
                              </p:par>
                            </p:childTnLst>
                          </p:cTn>
                        </p:par>
                        <p:par>
                          <p:cTn id="236" fill="hold">
                            <p:stCondLst>
                              <p:cond delay="18700"/>
                            </p:stCondLst>
                            <p:childTnLst>
                              <p:par>
                                <p:cTn id="237" presetID="10" presetClass="entr" presetSubtype="0" fill="hold" grpId="0" nodeType="afterEffect">
                                  <p:stCondLst>
                                    <p:cond delay="0"/>
                                  </p:stCondLst>
                                  <p:childTnLst>
                                    <p:set>
                                      <p:cBhvr>
                                        <p:cTn id="238" dur="1" fill="hold">
                                          <p:stCondLst>
                                            <p:cond delay="0"/>
                                          </p:stCondLst>
                                        </p:cTn>
                                        <p:tgtEl>
                                          <p:spTgt spid="4">
                                            <p:graphicEl>
                                              <a:chart seriesIdx="3" categoryIdx="6" bldStep="ptInSeries"/>
                                            </p:graphicEl>
                                          </p:spTgt>
                                        </p:tgtEl>
                                        <p:attrNameLst>
                                          <p:attrName>style.visibility</p:attrName>
                                        </p:attrNameLst>
                                      </p:cBhvr>
                                      <p:to>
                                        <p:strVal val="visible"/>
                                      </p:to>
                                    </p:set>
                                    <p:animEffect transition="in" filter="fade">
                                      <p:cBhvr>
                                        <p:cTn id="239" dur="500"/>
                                        <p:tgtEl>
                                          <p:spTgt spid="4">
                                            <p:graphicEl>
                                              <a:chart seriesIdx="3" categoryIdx="6" bldStep="ptInSeries"/>
                                            </p:graphicEl>
                                          </p:spTgt>
                                        </p:tgtEl>
                                      </p:cBhvr>
                                    </p:animEffect>
                                  </p:childTnLst>
                                </p:cTn>
                              </p:par>
                            </p:childTnLst>
                          </p:cTn>
                        </p:par>
                        <p:par>
                          <p:cTn id="240" fill="hold">
                            <p:stCondLst>
                              <p:cond delay="19200"/>
                            </p:stCondLst>
                            <p:childTnLst>
                              <p:par>
                                <p:cTn id="241" presetID="10" presetClass="entr" presetSubtype="0" fill="hold" grpId="0" nodeType="afterEffect">
                                  <p:stCondLst>
                                    <p:cond delay="0"/>
                                  </p:stCondLst>
                                  <p:childTnLst>
                                    <p:set>
                                      <p:cBhvr>
                                        <p:cTn id="242" dur="1" fill="hold">
                                          <p:stCondLst>
                                            <p:cond delay="0"/>
                                          </p:stCondLst>
                                        </p:cTn>
                                        <p:tgtEl>
                                          <p:spTgt spid="4">
                                            <p:graphicEl>
                                              <a:chart seriesIdx="3" categoryIdx="7" bldStep="ptInSeries"/>
                                            </p:graphicEl>
                                          </p:spTgt>
                                        </p:tgtEl>
                                        <p:attrNameLst>
                                          <p:attrName>style.visibility</p:attrName>
                                        </p:attrNameLst>
                                      </p:cBhvr>
                                      <p:to>
                                        <p:strVal val="visible"/>
                                      </p:to>
                                    </p:set>
                                    <p:animEffect transition="in" filter="fade">
                                      <p:cBhvr>
                                        <p:cTn id="243" dur="10"/>
                                        <p:tgtEl>
                                          <p:spTgt spid="4">
                                            <p:graphicEl>
                                              <a:chart seriesIdx="3" categoryIdx="7" bldStep="ptInSeries"/>
                                            </p:graphicEl>
                                          </p:spTgt>
                                        </p:tgtEl>
                                      </p:cBhvr>
                                    </p:animEffect>
                                  </p:childTnLst>
                                </p:cTn>
                              </p:par>
                            </p:childTnLst>
                          </p:cTn>
                        </p:par>
                        <p:par>
                          <p:cTn id="244" fill="hold">
                            <p:stCondLst>
                              <p:cond delay="19210"/>
                            </p:stCondLst>
                            <p:childTnLst>
                              <p:par>
                                <p:cTn id="245" presetID="10" presetClass="entr" presetSubtype="0" fill="hold" grpId="0" nodeType="afterEffect">
                                  <p:stCondLst>
                                    <p:cond delay="0"/>
                                  </p:stCondLst>
                                  <p:childTnLst>
                                    <p:set>
                                      <p:cBhvr>
                                        <p:cTn id="246" dur="1" fill="hold">
                                          <p:stCondLst>
                                            <p:cond delay="0"/>
                                          </p:stCondLst>
                                        </p:cTn>
                                        <p:tgtEl>
                                          <p:spTgt spid="4">
                                            <p:graphicEl>
                                              <a:chart seriesIdx="3" categoryIdx="8" bldStep="ptInSeries"/>
                                            </p:graphicEl>
                                          </p:spTgt>
                                        </p:tgtEl>
                                        <p:attrNameLst>
                                          <p:attrName>style.visibility</p:attrName>
                                        </p:attrNameLst>
                                      </p:cBhvr>
                                      <p:to>
                                        <p:strVal val="visible"/>
                                      </p:to>
                                    </p:set>
                                    <p:animEffect transition="in" filter="fade">
                                      <p:cBhvr>
                                        <p:cTn id="247" dur="500"/>
                                        <p:tgtEl>
                                          <p:spTgt spid="4">
                                            <p:graphicEl>
                                              <a:chart seriesIdx="3" categoryIdx="8" bldStep="ptInSeries"/>
                                            </p:graphicEl>
                                          </p:spTgt>
                                        </p:tgtEl>
                                      </p:cBhvr>
                                    </p:animEffect>
                                  </p:childTnLst>
                                </p:cTn>
                              </p:par>
                            </p:childTnLst>
                          </p:cTn>
                        </p:par>
                        <p:par>
                          <p:cTn id="248" fill="hold">
                            <p:stCondLst>
                              <p:cond delay="19710"/>
                            </p:stCondLst>
                            <p:childTnLst>
                              <p:par>
                                <p:cTn id="249" presetID="10" presetClass="entr" presetSubtype="0" fill="hold" grpId="0" nodeType="afterEffect">
                                  <p:stCondLst>
                                    <p:cond delay="0"/>
                                  </p:stCondLst>
                                  <p:childTnLst>
                                    <p:set>
                                      <p:cBhvr>
                                        <p:cTn id="250" dur="1" fill="hold">
                                          <p:stCondLst>
                                            <p:cond delay="0"/>
                                          </p:stCondLst>
                                        </p:cTn>
                                        <p:tgtEl>
                                          <p:spTgt spid="4">
                                            <p:graphicEl>
                                              <a:chart seriesIdx="3" categoryIdx="9" bldStep="ptInSeries"/>
                                            </p:graphicEl>
                                          </p:spTgt>
                                        </p:tgtEl>
                                        <p:attrNameLst>
                                          <p:attrName>style.visibility</p:attrName>
                                        </p:attrNameLst>
                                      </p:cBhvr>
                                      <p:to>
                                        <p:strVal val="visible"/>
                                      </p:to>
                                    </p:set>
                                    <p:animEffect transition="in" filter="fade">
                                      <p:cBhvr>
                                        <p:cTn id="251" dur="500"/>
                                        <p:tgtEl>
                                          <p:spTgt spid="4">
                                            <p:graphicEl>
                                              <a:chart seriesIdx="3" categoryIdx="9" bldStep="ptInSeries"/>
                                            </p:graphicEl>
                                          </p:spTgt>
                                        </p:tgtEl>
                                      </p:cBhvr>
                                    </p:animEffect>
                                  </p:childTnLst>
                                </p:cTn>
                              </p:par>
                            </p:childTnLst>
                          </p:cTn>
                        </p:par>
                        <p:par>
                          <p:cTn id="252" fill="hold">
                            <p:stCondLst>
                              <p:cond delay="20210"/>
                            </p:stCondLst>
                            <p:childTnLst>
                              <p:par>
                                <p:cTn id="253" presetID="10" presetClass="entr" presetSubtype="0" fill="hold" grpId="0" nodeType="afterEffect">
                                  <p:stCondLst>
                                    <p:cond delay="0"/>
                                  </p:stCondLst>
                                  <p:childTnLst>
                                    <p:set>
                                      <p:cBhvr>
                                        <p:cTn id="254" dur="1" fill="hold">
                                          <p:stCondLst>
                                            <p:cond delay="0"/>
                                          </p:stCondLst>
                                        </p:cTn>
                                        <p:tgtEl>
                                          <p:spTgt spid="4">
                                            <p:graphicEl>
                                              <a:chart seriesIdx="3" categoryIdx="10" bldStep="ptInSeries"/>
                                            </p:graphicEl>
                                          </p:spTgt>
                                        </p:tgtEl>
                                        <p:attrNameLst>
                                          <p:attrName>style.visibility</p:attrName>
                                        </p:attrNameLst>
                                      </p:cBhvr>
                                      <p:to>
                                        <p:strVal val="visible"/>
                                      </p:to>
                                    </p:set>
                                    <p:animEffect transition="in" filter="fade">
                                      <p:cBhvr>
                                        <p:cTn id="255" dur="500"/>
                                        <p:tgtEl>
                                          <p:spTgt spid="4">
                                            <p:graphicEl>
                                              <a:chart seriesIdx="3" categoryIdx="10" bldStep="ptInSeries"/>
                                            </p:graphicEl>
                                          </p:spTgt>
                                        </p:tgtEl>
                                      </p:cBhvr>
                                    </p:animEffect>
                                  </p:childTnLst>
                                </p:cTn>
                              </p:par>
                            </p:childTnLst>
                          </p:cTn>
                        </p:par>
                        <p:par>
                          <p:cTn id="256" fill="hold">
                            <p:stCondLst>
                              <p:cond delay="20710"/>
                            </p:stCondLst>
                            <p:childTnLst>
                              <p:par>
                                <p:cTn id="257" presetID="10" presetClass="entr" presetSubtype="0" fill="hold" grpId="0" nodeType="afterEffect">
                                  <p:stCondLst>
                                    <p:cond delay="0"/>
                                  </p:stCondLst>
                                  <p:childTnLst>
                                    <p:set>
                                      <p:cBhvr>
                                        <p:cTn id="258" dur="1" fill="hold">
                                          <p:stCondLst>
                                            <p:cond delay="0"/>
                                          </p:stCondLst>
                                        </p:cTn>
                                        <p:tgtEl>
                                          <p:spTgt spid="4">
                                            <p:graphicEl>
                                              <a:chart seriesIdx="3" categoryIdx="11" bldStep="ptInSeries"/>
                                            </p:graphicEl>
                                          </p:spTgt>
                                        </p:tgtEl>
                                        <p:attrNameLst>
                                          <p:attrName>style.visibility</p:attrName>
                                        </p:attrNameLst>
                                      </p:cBhvr>
                                      <p:to>
                                        <p:strVal val="visible"/>
                                      </p:to>
                                    </p:set>
                                    <p:animEffect transition="in" filter="fade">
                                      <p:cBhvr>
                                        <p:cTn id="259" dur="500"/>
                                        <p:tgtEl>
                                          <p:spTgt spid="4">
                                            <p:graphicEl>
                                              <a:chart seriesIdx="3" categoryIdx="11" bldStep="ptInSeries"/>
                                            </p:graphicEl>
                                          </p:spTgt>
                                        </p:tgtEl>
                                      </p:cBhvr>
                                    </p:animEffect>
                                  </p:childTnLst>
                                </p:cTn>
                              </p:par>
                            </p:childTnLst>
                          </p:cTn>
                        </p:par>
                        <p:par>
                          <p:cTn id="260" fill="hold">
                            <p:stCondLst>
                              <p:cond delay="21210"/>
                            </p:stCondLst>
                            <p:childTnLst>
                              <p:par>
                                <p:cTn id="261" presetID="10" presetClass="entr" presetSubtype="0" fill="hold" grpId="0" nodeType="afterEffect">
                                  <p:stCondLst>
                                    <p:cond delay="0"/>
                                  </p:stCondLst>
                                  <p:childTnLst>
                                    <p:set>
                                      <p:cBhvr>
                                        <p:cTn id="262" dur="1" fill="hold">
                                          <p:stCondLst>
                                            <p:cond delay="0"/>
                                          </p:stCondLst>
                                        </p:cTn>
                                        <p:tgtEl>
                                          <p:spTgt spid="4">
                                            <p:graphicEl>
                                              <a:chart seriesIdx="3" categoryIdx="12" bldStep="ptInSeries"/>
                                            </p:graphicEl>
                                          </p:spTgt>
                                        </p:tgtEl>
                                        <p:attrNameLst>
                                          <p:attrName>style.visibility</p:attrName>
                                        </p:attrNameLst>
                                      </p:cBhvr>
                                      <p:to>
                                        <p:strVal val="visible"/>
                                      </p:to>
                                    </p:set>
                                    <p:animEffect transition="in" filter="fade">
                                      <p:cBhvr>
                                        <p:cTn id="263" dur="500"/>
                                        <p:tgtEl>
                                          <p:spTgt spid="4">
                                            <p:graphicEl>
                                              <a:chart seriesIdx="3" categoryIdx="12" bldStep="ptInSeries"/>
                                            </p:graphicEl>
                                          </p:spTgt>
                                        </p:tgtEl>
                                      </p:cBhvr>
                                    </p:animEffect>
                                  </p:childTnLst>
                                </p:cTn>
                              </p:par>
                            </p:childTnLst>
                          </p:cTn>
                        </p:par>
                        <p:par>
                          <p:cTn id="264" fill="hold">
                            <p:stCondLst>
                              <p:cond delay="21710"/>
                            </p:stCondLst>
                            <p:childTnLst>
                              <p:par>
                                <p:cTn id="265" presetID="10" presetClass="entr" presetSubtype="0" fill="hold" grpId="0" nodeType="afterEffect">
                                  <p:stCondLst>
                                    <p:cond delay="0"/>
                                  </p:stCondLst>
                                  <p:childTnLst>
                                    <p:set>
                                      <p:cBhvr>
                                        <p:cTn id="266" dur="1" fill="hold">
                                          <p:stCondLst>
                                            <p:cond delay="0"/>
                                          </p:stCondLst>
                                        </p:cTn>
                                        <p:tgtEl>
                                          <p:spTgt spid="4">
                                            <p:graphicEl>
                                              <a:chart seriesIdx="3" categoryIdx="13" bldStep="ptInSeries"/>
                                            </p:graphicEl>
                                          </p:spTgt>
                                        </p:tgtEl>
                                        <p:attrNameLst>
                                          <p:attrName>style.visibility</p:attrName>
                                        </p:attrNameLst>
                                      </p:cBhvr>
                                      <p:to>
                                        <p:strVal val="visible"/>
                                      </p:to>
                                    </p:set>
                                    <p:animEffect transition="in" filter="fade">
                                      <p:cBhvr>
                                        <p:cTn id="267" dur="500"/>
                                        <p:tgtEl>
                                          <p:spTgt spid="4">
                                            <p:graphicEl>
                                              <a:chart seriesIdx="3" categoryIdx="13" bldStep="ptInSeries"/>
                                            </p:graphicEl>
                                          </p:spTgt>
                                        </p:tgtEl>
                                      </p:cBhvr>
                                    </p:animEffect>
                                  </p:childTnLst>
                                </p:cTn>
                              </p:par>
                            </p:childTnLst>
                          </p:cTn>
                        </p:par>
                        <p:par>
                          <p:cTn id="268" fill="hold">
                            <p:stCondLst>
                              <p:cond delay="22210"/>
                            </p:stCondLst>
                            <p:childTnLst>
                              <p:par>
                                <p:cTn id="269" presetID="10" presetClass="entr" presetSubtype="0" fill="hold" grpId="0" nodeType="afterEffect">
                                  <p:stCondLst>
                                    <p:cond delay="0"/>
                                  </p:stCondLst>
                                  <p:childTnLst>
                                    <p:set>
                                      <p:cBhvr>
                                        <p:cTn id="270" dur="1" fill="hold">
                                          <p:stCondLst>
                                            <p:cond delay="0"/>
                                          </p:stCondLst>
                                        </p:cTn>
                                        <p:tgtEl>
                                          <p:spTgt spid="4">
                                            <p:graphicEl>
                                              <a:chart seriesIdx="3" categoryIdx="14" bldStep="ptInSeries"/>
                                            </p:graphicEl>
                                          </p:spTgt>
                                        </p:tgtEl>
                                        <p:attrNameLst>
                                          <p:attrName>style.visibility</p:attrName>
                                        </p:attrNameLst>
                                      </p:cBhvr>
                                      <p:to>
                                        <p:strVal val="visible"/>
                                      </p:to>
                                    </p:set>
                                    <p:animEffect transition="in" filter="fade">
                                      <p:cBhvr>
                                        <p:cTn id="271" dur="500"/>
                                        <p:tgtEl>
                                          <p:spTgt spid="4">
                                            <p:graphicEl>
                                              <a:chart seriesIdx="3" categoryIdx="14" bldStep="ptInSeries"/>
                                            </p:graphicEl>
                                          </p:spTgt>
                                        </p:tgtEl>
                                      </p:cBhvr>
                                    </p:animEffect>
                                  </p:childTnLst>
                                </p:cTn>
                              </p:par>
                            </p:childTnLst>
                          </p:cTn>
                        </p:par>
                        <p:par>
                          <p:cTn id="272" fill="hold">
                            <p:stCondLst>
                              <p:cond delay="22710"/>
                            </p:stCondLst>
                            <p:childTnLst>
                              <p:par>
                                <p:cTn id="273" presetID="10" presetClass="entr" presetSubtype="0" fill="hold" grpId="0" nodeType="afterEffect">
                                  <p:stCondLst>
                                    <p:cond delay="0"/>
                                  </p:stCondLst>
                                  <p:childTnLst>
                                    <p:set>
                                      <p:cBhvr>
                                        <p:cTn id="274" dur="1" fill="hold">
                                          <p:stCondLst>
                                            <p:cond delay="0"/>
                                          </p:stCondLst>
                                        </p:cTn>
                                        <p:tgtEl>
                                          <p:spTgt spid="4">
                                            <p:graphicEl>
                                              <a:chart seriesIdx="3" categoryIdx="15" bldStep="ptInSeries"/>
                                            </p:graphicEl>
                                          </p:spTgt>
                                        </p:tgtEl>
                                        <p:attrNameLst>
                                          <p:attrName>style.visibility</p:attrName>
                                        </p:attrNameLst>
                                      </p:cBhvr>
                                      <p:to>
                                        <p:strVal val="visible"/>
                                      </p:to>
                                    </p:set>
                                    <p:animEffect transition="in" filter="fade">
                                      <p:cBhvr>
                                        <p:cTn id="275" dur="500"/>
                                        <p:tgtEl>
                                          <p:spTgt spid="4">
                                            <p:graphicEl>
                                              <a:chart seriesIdx="3" categoryIdx="15" bldStep="ptInSeries"/>
                                            </p:graphicEl>
                                          </p:spTgt>
                                        </p:tgtEl>
                                      </p:cBhvr>
                                    </p:animEffect>
                                  </p:childTnLst>
                                </p:cTn>
                              </p:par>
                            </p:childTnLst>
                          </p:cTn>
                        </p:par>
                        <p:par>
                          <p:cTn id="276" fill="hold">
                            <p:stCondLst>
                              <p:cond delay="23210"/>
                            </p:stCondLst>
                            <p:childTnLst>
                              <p:par>
                                <p:cTn id="277" presetID="10" presetClass="entr" presetSubtype="0" fill="hold" grpId="0" nodeType="afterEffect">
                                  <p:stCondLst>
                                    <p:cond delay="0"/>
                                  </p:stCondLst>
                                  <p:childTnLst>
                                    <p:set>
                                      <p:cBhvr>
                                        <p:cTn id="278" dur="1" fill="hold">
                                          <p:stCondLst>
                                            <p:cond delay="0"/>
                                          </p:stCondLst>
                                        </p:cTn>
                                        <p:tgtEl>
                                          <p:spTgt spid="4">
                                            <p:graphicEl>
                                              <a:chart seriesIdx="3" categoryIdx="16" bldStep="ptInSeries"/>
                                            </p:graphicEl>
                                          </p:spTgt>
                                        </p:tgtEl>
                                        <p:attrNameLst>
                                          <p:attrName>style.visibility</p:attrName>
                                        </p:attrNameLst>
                                      </p:cBhvr>
                                      <p:to>
                                        <p:strVal val="visible"/>
                                      </p:to>
                                    </p:set>
                                    <p:animEffect transition="in" filter="fade">
                                      <p:cBhvr>
                                        <p:cTn id="279" dur="500"/>
                                        <p:tgtEl>
                                          <p:spTgt spid="4">
                                            <p:graphicEl>
                                              <a:chart seriesIdx="3" categoryIdx="16" bldStep="ptInSeries"/>
                                            </p:graphicEl>
                                          </p:spTgt>
                                        </p:tgtEl>
                                      </p:cBhvr>
                                    </p:animEffect>
                                  </p:childTnLst>
                                </p:cTn>
                              </p:par>
                            </p:childTnLst>
                          </p:cTn>
                        </p:par>
                        <p:par>
                          <p:cTn id="280" fill="hold">
                            <p:stCondLst>
                              <p:cond delay="23710"/>
                            </p:stCondLst>
                            <p:childTnLst>
                              <p:par>
                                <p:cTn id="281" presetID="10" presetClass="entr" presetSubtype="0" fill="hold" grpId="0" nodeType="afterEffect">
                                  <p:stCondLst>
                                    <p:cond delay="0"/>
                                  </p:stCondLst>
                                  <p:childTnLst>
                                    <p:set>
                                      <p:cBhvr>
                                        <p:cTn id="282" dur="1" fill="hold">
                                          <p:stCondLst>
                                            <p:cond delay="0"/>
                                          </p:stCondLst>
                                        </p:cTn>
                                        <p:tgtEl>
                                          <p:spTgt spid="4">
                                            <p:graphicEl>
                                              <a:chart seriesIdx="4" categoryIdx="0" bldStep="ptInSeries"/>
                                            </p:graphicEl>
                                          </p:spTgt>
                                        </p:tgtEl>
                                        <p:attrNameLst>
                                          <p:attrName>style.visibility</p:attrName>
                                        </p:attrNameLst>
                                      </p:cBhvr>
                                      <p:to>
                                        <p:strVal val="visible"/>
                                      </p:to>
                                    </p:set>
                                    <p:animEffect transition="in" filter="fade">
                                      <p:cBhvr>
                                        <p:cTn id="283" dur="500"/>
                                        <p:tgtEl>
                                          <p:spTgt spid="4">
                                            <p:graphicEl>
                                              <a:chart seriesIdx="4" categoryIdx="0" bldStep="ptInSeries"/>
                                            </p:graphicEl>
                                          </p:spTgt>
                                        </p:tgtEl>
                                      </p:cBhvr>
                                    </p:animEffect>
                                  </p:childTnLst>
                                </p:cTn>
                              </p:par>
                            </p:childTnLst>
                          </p:cTn>
                        </p:par>
                        <p:par>
                          <p:cTn id="284" fill="hold">
                            <p:stCondLst>
                              <p:cond delay="24210"/>
                            </p:stCondLst>
                            <p:childTnLst>
                              <p:par>
                                <p:cTn id="285" presetID="10" presetClass="entr" presetSubtype="0" fill="hold" grpId="0" nodeType="afterEffect">
                                  <p:stCondLst>
                                    <p:cond delay="0"/>
                                  </p:stCondLst>
                                  <p:childTnLst>
                                    <p:set>
                                      <p:cBhvr>
                                        <p:cTn id="286" dur="1" fill="hold">
                                          <p:stCondLst>
                                            <p:cond delay="0"/>
                                          </p:stCondLst>
                                        </p:cTn>
                                        <p:tgtEl>
                                          <p:spTgt spid="4">
                                            <p:graphicEl>
                                              <a:chart seriesIdx="4" categoryIdx="1" bldStep="ptInSeries"/>
                                            </p:graphicEl>
                                          </p:spTgt>
                                        </p:tgtEl>
                                        <p:attrNameLst>
                                          <p:attrName>style.visibility</p:attrName>
                                        </p:attrNameLst>
                                      </p:cBhvr>
                                      <p:to>
                                        <p:strVal val="visible"/>
                                      </p:to>
                                    </p:set>
                                    <p:animEffect transition="in" filter="fade">
                                      <p:cBhvr>
                                        <p:cTn id="287" dur="500"/>
                                        <p:tgtEl>
                                          <p:spTgt spid="4">
                                            <p:graphicEl>
                                              <a:chart seriesIdx="4" categoryIdx="1" bldStep="ptInSeries"/>
                                            </p:graphicEl>
                                          </p:spTgt>
                                        </p:tgtEl>
                                      </p:cBhvr>
                                    </p:animEffect>
                                  </p:childTnLst>
                                </p:cTn>
                              </p:par>
                            </p:childTnLst>
                          </p:cTn>
                        </p:par>
                        <p:par>
                          <p:cTn id="288" fill="hold">
                            <p:stCondLst>
                              <p:cond delay="24710"/>
                            </p:stCondLst>
                            <p:childTnLst>
                              <p:par>
                                <p:cTn id="289" presetID="10" presetClass="entr" presetSubtype="0" fill="hold" grpId="0" nodeType="afterEffect">
                                  <p:stCondLst>
                                    <p:cond delay="0"/>
                                  </p:stCondLst>
                                  <p:childTnLst>
                                    <p:set>
                                      <p:cBhvr>
                                        <p:cTn id="290" dur="1" fill="hold">
                                          <p:stCondLst>
                                            <p:cond delay="0"/>
                                          </p:stCondLst>
                                        </p:cTn>
                                        <p:tgtEl>
                                          <p:spTgt spid="4">
                                            <p:graphicEl>
                                              <a:chart seriesIdx="4" categoryIdx="2" bldStep="ptInSeries"/>
                                            </p:graphicEl>
                                          </p:spTgt>
                                        </p:tgtEl>
                                        <p:attrNameLst>
                                          <p:attrName>style.visibility</p:attrName>
                                        </p:attrNameLst>
                                      </p:cBhvr>
                                      <p:to>
                                        <p:strVal val="visible"/>
                                      </p:to>
                                    </p:set>
                                    <p:animEffect transition="in" filter="fade">
                                      <p:cBhvr>
                                        <p:cTn id="291" dur="500"/>
                                        <p:tgtEl>
                                          <p:spTgt spid="4">
                                            <p:graphicEl>
                                              <a:chart seriesIdx="4" categoryIdx="2" bldStep="ptInSeries"/>
                                            </p:graphicEl>
                                          </p:spTgt>
                                        </p:tgtEl>
                                      </p:cBhvr>
                                    </p:animEffect>
                                  </p:childTnLst>
                                </p:cTn>
                              </p:par>
                            </p:childTnLst>
                          </p:cTn>
                        </p:par>
                        <p:par>
                          <p:cTn id="292" fill="hold">
                            <p:stCondLst>
                              <p:cond delay="25210"/>
                            </p:stCondLst>
                            <p:childTnLst>
                              <p:par>
                                <p:cTn id="293" presetID="10" presetClass="entr" presetSubtype="0" fill="hold" grpId="0" nodeType="afterEffect">
                                  <p:stCondLst>
                                    <p:cond delay="0"/>
                                  </p:stCondLst>
                                  <p:childTnLst>
                                    <p:set>
                                      <p:cBhvr>
                                        <p:cTn id="294" dur="1" fill="hold">
                                          <p:stCondLst>
                                            <p:cond delay="0"/>
                                          </p:stCondLst>
                                        </p:cTn>
                                        <p:tgtEl>
                                          <p:spTgt spid="4">
                                            <p:graphicEl>
                                              <a:chart seriesIdx="4" categoryIdx="3" bldStep="ptInSeries"/>
                                            </p:graphicEl>
                                          </p:spTgt>
                                        </p:tgtEl>
                                        <p:attrNameLst>
                                          <p:attrName>style.visibility</p:attrName>
                                        </p:attrNameLst>
                                      </p:cBhvr>
                                      <p:to>
                                        <p:strVal val="visible"/>
                                      </p:to>
                                    </p:set>
                                    <p:animEffect transition="in" filter="fade">
                                      <p:cBhvr>
                                        <p:cTn id="295" dur="500"/>
                                        <p:tgtEl>
                                          <p:spTgt spid="4">
                                            <p:graphicEl>
                                              <a:chart seriesIdx="4" categoryIdx="3" bldStep="ptInSeries"/>
                                            </p:graphicEl>
                                          </p:spTgt>
                                        </p:tgtEl>
                                      </p:cBhvr>
                                    </p:animEffect>
                                  </p:childTnLst>
                                </p:cTn>
                              </p:par>
                            </p:childTnLst>
                          </p:cTn>
                        </p:par>
                        <p:par>
                          <p:cTn id="296" fill="hold">
                            <p:stCondLst>
                              <p:cond delay="25710"/>
                            </p:stCondLst>
                            <p:childTnLst>
                              <p:par>
                                <p:cTn id="297" presetID="10" presetClass="entr" presetSubtype="0" fill="hold" grpId="0" nodeType="afterEffect">
                                  <p:stCondLst>
                                    <p:cond delay="0"/>
                                  </p:stCondLst>
                                  <p:childTnLst>
                                    <p:set>
                                      <p:cBhvr>
                                        <p:cTn id="298" dur="1" fill="hold">
                                          <p:stCondLst>
                                            <p:cond delay="0"/>
                                          </p:stCondLst>
                                        </p:cTn>
                                        <p:tgtEl>
                                          <p:spTgt spid="4">
                                            <p:graphicEl>
                                              <a:chart seriesIdx="4" categoryIdx="4" bldStep="ptInSeries"/>
                                            </p:graphicEl>
                                          </p:spTgt>
                                        </p:tgtEl>
                                        <p:attrNameLst>
                                          <p:attrName>style.visibility</p:attrName>
                                        </p:attrNameLst>
                                      </p:cBhvr>
                                      <p:to>
                                        <p:strVal val="visible"/>
                                      </p:to>
                                    </p:set>
                                    <p:animEffect transition="in" filter="fade">
                                      <p:cBhvr>
                                        <p:cTn id="299" dur="500"/>
                                        <p:tgtEl>
                                          <p:spTgt spid="4">
                                            <p:graphicEl>
                                              <a:chart seriesIdx="4" categoryIdx="4" bldStep="ptInSeries"/>
                                            </p:graphicEl>
                                          </p:spTgt>
                                        </p:tgtEl>
                                      </p:cBhvr>
                                    </p:animEffect>
                                  </p:childTnLst>
                                </p:cTn>
                              </p:par>
                            </p:childTnLst>
                          </p:cTn>
                        </p:par>
                        <p:par>
                          <p:cTn id="300" fill="hold">
                            <p:stCondLst>
                              <p:cond delay="26210"/>
                            </p:stCondLst>
                            <p:childTnLst>
                              <p:par>
                                <p:cTn id="301" presetID="10" presetClass="entr" presetSubtype="0" fill="hold" grpId="0" nodeType="afterEffect">
                                  <p:stCondLst>
                                    <p:cond delay="0"/>
                                  </p:stCondLst>
                                  <p:childTnLst>
                                    <p:set>
                                      <p:cBhvr>
                                        <p:cTn id="302" dur="1" fill="hold">
                                          <p:stCondLst>
                                            <p:cond delay="0"/>
                                          </p:stCondLst>
                                        </p:cTn>
                                        <p:tgtEl>
                                          <p:spTgt spid="4">
                                            <p:graphicEl>
                                              <a:chart seriesIdx="4" categoryIdx="5" bldStep="ptInSeries"/>
                                            </p:graphicEl>
                                          </p:spTgt>
                                        </p:tgtEl>
                                        <p:attrNameLst>
                                          <p:attrName>style.visibility</p:attrName>
                                        </p:attrNameLst>
                                      </p:cBhvr>
                                      <p:to>
                                        <p:strVal val="visible"/>
                                      </p:to>
                                    </p:set>
                                    <p:animEffect transition="in" filter="fade">
                                      <p:cBhvr>
                                        <p:cTn id="303" dur="500"/>
                                        <p:tgtEl>
                                          <p:spTgt spid="4">
                                            <p:graphicEl>
                                              <a:chart seriesIdx="4" categoryIdx="5" bldStep="ptInSeries"/>
                                            </p:graphicEl>
                                          </p:spTgt>
                                        </p:tgtEl>
                                      </p:cBhvr>
                                    </p:animEffect>
                                  </p:childTnLst>
                                </p:cTn>
                              </p:par>
                            </p:childTnLst>
                          </p:cTn>
                        </p:par>
                        <p:par>
                          <p:cTn id="304" fill="hold">
                            <p:stCondLst>
                              <p:cond delay="26710"/>
                            </p:stCondLst>
                            <p:childTnLst>
                              <p:par>
                                <p:cTn id="305" presetID="10" presetClass="entr" presetSubtype="0" fill="hold" grpId="0" nodeType="afterEffect">
                                  <p:stCondLst>
                                    <p:cond delay="0"/>
                                  </p:stCondLst>
                                  <p:childTnLst>
                                    <p:set>
                                      <p:cBhvr>
                                        <p:cTn id="306" dur="1" fill="hold">
                                          <p:stCondLst>
                                            <p:cond delay="0"/>
                                          </p:stCondLst>
                                        </p:cTn>
                                        <p:tgtEl>
                                          <p:spTgt spid="4">
                                            <p:graphicEl>
                                              <a:chart seriesIdx="4" categoryIdx="6" bldStep="ptInSeries"/>
                                            </p:graphicEl>
                                          </p:spTgt>
                                        </p:tgtEl>
                                        <p:attrNameLst>
                                          <p:attrName>style.visibility</p:attrName>
                                        </p:attrNameLst>
                                      </p:cBhvr>
                                      <p:to>
                                        <p:strVal val="visible"/>
                                      </p:to>
                                    </p:set>
                                    <p:animEffect transition="in" filter="fade">
                                      <p:cBhvr>
                                        <p:cTn id="307" dur="10"/>
                                        <p:tgtEl>
                                          <p:spTgt spid="4">
                                            <p:graphicEl>
                                              <a:chart seriesIdx="4" categoryIdx="6" bldStep="ptInSeries"/>
                                            </p:graphicEl>
                                          </p:spTgt>
                                        </p:tgtEl>
                                      </p:cBhvr>
                                    </p:animEffect>
                                  </p:childTnLst>
                                </p:cTn>
                              </p:par>
                            </p:childTnLst>
                          </p:cTn>
                        </p:par>
                        <p:par>
                          <p:cTn id="308" fill="hold">
                            <p:stCondLst>
                              <p:cond delay="26720"/>
                            </p:stCondLst>
                            <p:childTnLst>
                              <p:par>
                                <p:cTn id="309" presetID="10" presetClass="entr" presetSubtype="0" fill="hold" grpId="0" nodeType="afterEffect">
                                  <p:stCondLst>
                                    <p:cond delay="0"/>
                                  </p:stCondLst>
                                  <p:childTnLst>
                                    <p:set>
                                      <p:cBhvr>
                                        <p:cTn id="310" dur="1" fill="hold">
                                          <p:stCondLst>
                                            <p:cond delay="0"/>
                                          </p:stCondLst>
                                        </p:cTn>
                                        <p:tgtEl>
                                          <p:spTgt spid="4">
                                            <p:graphicEl>
                                              <a:chart seriesIdx="4" categoryIdx="7" bldStep="ptInSeries"/>
                                            </p:graphicEl>
                                          </p:spTgt>
                                        </p:tgtEl>
                                        <p:attrNameLst>
                                          <p:attrName>style.visibility</p:attrName>
                                        </p:attrNameLst>
                                      </p:cBhvr>
                                      <p:to>
                                        <p:strVal val="visible"/>
                                      </p:to>
                                    </p:set>
                                    <p:animEffect transition="in" filter="fade">
                                      <p:cBhvr>
                                        <p:cTn id="311" dur="500"/>
                                        <p:tgtEl>
                                          <p:spTgt spid="4">
                                            <p:graphicEl>
                                              <a:chart seriesIdx="4" categoryIdx="7" bldStep="ptInSeries"/>
                                            </p:graphicEl>
                                          </p:spTgt>
                                        </p:tgtEl>
                                      </p:cBhvr>
                                    </p:animEffect>
                                  </p:childTnLst>
                                </p:cTn>
                              </p:par>
                            </p:childTnLst>
                          </p:cTn>
                        </p:par>
                        <p:par>
                          <p:cTn id="312" fill="hold">
                            <p:stCondLst>
                              <p:cond delay="27220"/>
                            </p:stCondLst>
                            <p:childTnLst>
                              <p:par>
                                <p:cTn id="313" presetID="10" presetClass="entr" presetSubtype="0" fill="hold" grpId="0" nodeType="afterEffect">
                                  <p:stCondLst>
                                    <p:cond delay="0"/>
                                  </p:stCondLst>
                                  <p:childTnLst>
                                    <p:set>
                                      <p:cBhvr>
                                        <p:cTn id="314" dur="1" fill="hold">
                                          <p:stCondLst>
                                            <p:cond delay="0"/>
                                          </p:stCondLst>
                                        </p:cTn>
                                        <p:tgtEl>
                                          <p:spTgt spid="4">
                                            <p:graphicEl>
                                              <a:chart seriesIdx="4" categoryIdx="8" bldStep="ptInSeries"/>
                                            </p:graphicEl>
                                          </p:spTgt>
                                        </p:tgtEl>
                                        <p:attrNameLst>
                                          <p:attrName>style.visibility</p:attrName>
                                        </p:attrNameLst>
                                      </p:cBhvr>
                                      <p:to>
                                        <p:strVal val="visible"/>
                                      </p:to>
                                    </p:set>
                                    <p:animEffect transition="in" filter="fade">
                                      <p:cBhvr>
                                        <p:cTn id="315" dur="10"/>
                                        <p:tgtEl>
                                          <p:spTgt spid="4">
                                            <p:graphicEl>
                                              <a:chart seriesIdx="4" categoryIdx="8" bldStep="ptInSeries"/>
                                            </p:graphicEl>
                                          </p:spTgt>
                                        </p:tgtEl>
                                      </p:cBhvr>
                                    </p:animEffect>
                                  </p:childTnLst>
                                </p:cTn>
                              </p:par>
                            </p:childTnLst>
                          </p:cTn>
                        </p:par>
                        <p:par>
                          <p:cTn id="316" fill="hold">
                            <p:stCondLst>
                              <p:cond delay="27230"/>
                            </p:stCondLst>
                            <p:childTnLst>
                              <p:par>
                                <p:cTn id="317" presetID="10" presetClass="entr" presetSubtype="0" fill="hold" grpId="0" nodeType="afterEffect">
                                  <p:stCondLst>
                                    <p:cond delay="0"/>
                                  </p:stCondLst>
                                  <p:childTnLst>
                                    <p:set>
                                      <p:cBhvr>
                                        <p:cTn id="318" dur="1" fill="hold">
                                          <p:stCondLst>
                                            <p:cond delay="0"/>
                                          </p:stCondLst>
                                        </p:cTn>
                                        <p:tgtEl>
                                          <p:spTgt spid="4">
                                            <p:graphicEl>
                                              <a:chart seriesIdx="4" categoryIdx="9" bldStep="ptInSeries"/>
                                            </p:graphicEl>
                                          </p:spTgt>
                                        </p:tgtEl>
                                        <p:attrNameLst>
                                          <p:attrName>style.visibility</p:attrName>
                                        </p:attrNameLst>
                                      </p:cBhvr>
                                      <p:to>
                                        <p:strVal val="visible"/>
                                      </p:to>
                                    </p:set>
                                    <p:animEffect transition="in" filter="fade">
                                      <p:cBhvr>
                                        <p:cTn id="319" dur="500"/>
                                        <p:tgtEl>
                                          <p:spTgt spid="4">
                                            <p:graphicEl>
                                              <a:chart seriesIdx="4" categoryIdx="9" bldStep="ptInSeries"/>
                                            </p:graphicEl>
                                          </p:spTgt>
                                        </p:tgtEl>
                                      </p:cBhvr>
                                    </p:animEffect>
                                  </p:childTnLst>
                                </p:cTn>
                              </p:par>
                            </p:childTnLst>
                          </p:cTn>
                        </p:par>
                        <p:par>
                          <p:cTn id="320" fill="hold">
                            <p:stCondLst>
                              <p:cond delay="27730"/>
                            </p:stCondLst>
                            <p:childTnLst>
                              <p:par>
                                <p:cTn id="321" presetID="10" presetClass="entr" presetSubtype="0" fill="hold" grpId="0" nodeType="afterEffect">
                                  <p:stCondLst>
                                    <p:cond delay="0"/>
                                  </p:stCondLst>
                                  <p:childTnLst>
                                    <p:set>
                                      <p:cBhvr>
                                        <p:cTn id="322" dur="1" fill="hold">
                                          <p:stCondLst>
                                            <p:cond delay="0"/>
                                          </p:stCondLst>
                                        </p:cTn>
                                        <p:tgtEl>
                                          <p:spTgt spid="4">
                                            <p:graphicEl>
                                              <a:chart seriesIdx="4" categoryIdx="10" bldStep="ptInSeries"/>
                                            </p:graphicEl>
                                          </p:spTgt>
                                        </p:tgtEl>
                                        <p:attrNameLst>
                                          <p:attrName>style.visibility</p:attrName>
                                        </p:attrNameLst>
                                      </p:cBhvr>
                                      <p:to>
                                        <p:strVal val="visible"/>
                                      </p:to>
                                    </p:set>
                                    <p:animEffect transition="in" filter="fade">
                                      <p:cBhvr>
                                        <p:cTn id="323" dur="500"/>
                                        <p:tgtEl>
                                          <p:spTgt spid="4">
                                            <p:graphicEl>
                                              <a:chart seriesIdx="4" categoryIdx="10" bldStep="ptInSeries"/>
                                            </p:graphicEl>
                                          </p:spTgt>
                                        </p:tgtEl>
                                      </p:cBhvr>
                                    </p:animEffect>
                                  </p:childTnLst>
                                </p:cTn>
                              </p:par>
                            </p:childTnLst>
                          </p:cTn>
                        </p:par>
                        <p:par>
                          <p:cTn id="324" fill="hold">
                            <p:stCondLst>
                              <p:cond delay="28230"/>
                            </p:stCondLst>
                            <p:childTnLst>
                              <p:par>
                                <p:cTn id="325" presetID="10" presetClass="entr" presetSubtype="0" fill="hold" grpId="0" nodeType="afterEffect">
                                  <p:stCondLst>
                                    <p:cond delay="0"/>
                                  </p:stCondLst>
                                  <p:childTnLst>
                                    <p:set>
                                      <p:cBhvr>
                                        <p:cTn id="326" dur="1" fill="hold">
                                          <p:stCondLst>
                                            <p:cond delay="0"/>
                                          </p:stCondLst>
                                        </p:cTn>
                                        <p:tgtEl>
                                          <p:spTgt spid="4">
                                            <p:graphicEl>
                                              <a:chart seriesIdx="4" categoryIdx="11" bldStep="ptInSeries"/>
                                            </p:graphicEl>
                                          </p:spTgt>
                                        </p:tgtEl>
                                        <p:attrNameLst>
                                          <p:attrName>style.visibility</p:attrName>
                                        </p:attrNameLst>
                                      </p:cBhvr>
                                      <p:to>
                                        <p:strVal val="visible"/>
                                      </p:to>
                                    </p:set>
                                    <p:animEffect transition="in" filter="fade">
                                      <p:cBhvr>
                                        <p:cTn id="327" dur="500"/>
                                        <p:tgtEl>
                                          <p:spTgt spid="4">
                                            <p:graphicEl>
                                              <a:chart seriesIdx="4" categoryIdx="11" bldStep="ptInSeries"/>
                                            </p:graphicEl>
                                          </p:spTgt>
                                        </p:tgtEl>
                                      </p:cBhvr>
                                    </p:animEffect>
                                  </p:childTnLst>
                                </p:cTn>
                              </p:par>
                            </p:childTnLst>
                          </p:cTn>
                        </p:par>
                        <p:par>
                          <p:cTn id="328" fill="hold">
                            <p:stCondLst>
                              <p:cond delay="28730"/>
                            </p:stCondLst>
                            <p:childTnLst>
                              <p:par>
                                <p:cTn id="329" presetID="10" presetClass="entr" presetSubtype="0" fill="hold" grpId="0" nodeType="afterEffect">
                                  <p:stCondLst>
                                    <p:cond delay="0"/>
                                  </p:stCondLst>
                                  <p:childTnLst>
                                    <p:set>
                                      <p:cBhvr>
                                        <p:cTn id="330" dur="1" fill="hold">
                                          <p:stCondLst>
                                            <p:cond delay="0"/>
                                          </p:stCondLst>
                                        </p:cTn>
                                        <p:tgtEl>
                                          <p:spTgt spid="4">
                                            <p:graphicEl>
                                              <a:chart seriesIdx="4" categoryIdx="12" bldStep="ptInSeries"/>
                                            </p:graphicEl>
                                          </p:spTgt>
                                        </p:tgtEl>
                                        <p:attrNameLst>
                                          <p:attrName>style.visibility</p:attrName>
                                        </p:attrNameLst>
                                      </p:cBhvr>
                                      <p:to>
                                        <p:strVal val="visible"/>
                                      </p:to>
                                    </p:set>
                                    <p:animEffect transition="in" filter="fade">
                                      <p:cBhvr>
                                        <p:cTn id="331" dur="500"/>
                                        <p:tgtEl>
                                          <p:spTgt spid="4">
                                            <p:graphicEl>
                                              <a:chart seriesIdx="4" categoryIdx="12" bldStep="ptInSeries"/>
                                            </p:graphicEl>
                                          </p:spTgt>
                                        </p:tgtEl>
                                      </p:cBhvr>
                                    </p:animEffect>
                                  </p:childTnLst>
                                </p:cTn>
                              </p:par>
                            </p:childTnLst>
                          </p:cTn>
                        </p:par>
                        <p:par>
                          <p:cTn id="332" fill="hold">
                            <p:stCondLst>
                              <p:cond delay="29230"/>
                            </p:stCondLst>
                            <p:childTnLst>
                              <p:par>
                                <p:cTn id="333" presetID="10" presetClass="entr" presetSubtype="0" fill="hold" grpId="0" nodeType="afterEffect">
                                  <p:stCondLst>
                                    <p:cond delay="0"/>
                                  </p:stCondLst>
                                  <p:childTnLst>
                                    <p:set>
                                      <p:cBhvr>
                                        <p:cTn id="334" dur="1" fill="hold">
                                          <p:stCondLst>
                                            <p:cond delay="0"/>
                                          </p:stCondLst>
                                        </p:cTn>
                                        <p:tgtEl>
                                          <p:spTgt spid="4">
                                            <p:graphicEl>
                                              <a:chart seriesIdx="4" categoryIdx="13" bldStep="ptInSeries"/>
                                            </p:graphicEl>
                                          </p:spTgt>
                                        </p:tgtEl>
                                        <p:attrNameLst>
                                          <p:attrName>style.visibility</p:attrName>
                                        </p:attrNameLst>
                                      </p:cBhvr>
                                      <p:to>
                                        <p:strVal val="visible"/>
                                      </p:to>
                                    </p:set>
                                    <p:animEffect transition="in" filter="fade">
                                      <p:cBhvr>
                                        <p:cTn id="335" dur="500"/>
                                        <p:tgtEl>
                                          <p:spTgt spid="4">
                                            <p:graphicEl>
                                              <a:chart seriesIdx="4" categoryIdx="13" bldStep="ptInSeries"/>
                                            </p:graphicEl>
                                          </p:spTgt>
                                        </p:tgtEl>
                                      </p:cBhvr>
                                    </p:animEffect>
                                  </p:childTnLst>
                                </p:cTn>
                              </p:par>
                            </p:childTnLst>
                          </p:cTn>
                        </p:par>
                        <p:par>
                          <p:cTn id="336" fill="hold">
                            <p:stCondLst>
                              <p:cond delay="29730"/>
                            </p:stCondLst>
                            <p:childTnLst>
                              <p:par>
                                <p:cTn id="337" presetID="10" presetClass="entr" presetSubtype="0" fill="hold" grpId="0" nodeType="afterEffect">
                                  <p:stCondLst>
                                    <p:cond delay="0"/>
                                  </p:stCondLst>
                                  <p:childTnLst>
                                    <p:set>
                                      <p:cBhvr>
                                        <p:cTn id="338" dur="1" fill="hold">
                                          <p:stCondLst>
                                            <p:cond delay="0"/>
                                          </p:stCondLst>
                                        </p:cTn>
                                        <p:tgtEl>
                                          <p:spTgt spid="4">
                                            <p:graphicEl>
                                              <a:chart seriesIdx="4" categoryIdx="14" bldStep="ptInSeries"/>
                                            </p:graphicEl>
                                          </p:spTgt>
                                        </p:tgtEl>
                                        <p:attrNameLst>
                                          <p:attrName>style.visibility</p:attrName>
                                        </p:attrNameLst>
                                      </p:cBhvr>
                                      <p:to>
                                        <p:strVal val="visible"/>
                                      </p:to>
                                    </p:set>
                                    <p:animEffect transition="in" filter="fade">
                                      <p:cBhvr>
                                        <p:cTn id="339" dur="500"/>
                                        <p:tgtEl>
                                          <p:spTgt spid="4">
                                            <p:graphicEl>
                                              <a:chart seriesIdx="4" categoryIdx="14" bldStep="ptInSeries"/>
                                            </p:graphicEl>
                                          </p:spTgt>
                                        </p:tgtEl>
                                      </p:cBhvr>
                                    </p:animEffect>
                                  </p:childTnLst>
                                </p:cTn>
                              </p:par>
                            </p:childTnLst>
                          </p:cTn>
                        </p:par>
                        <p:par>
                          <p:cTn id="340" fill="hold">
                            <p:stCondLst>
                              <p:cond delay="30230"/>
                            </p:stCondLst>
                            <p:childTnLst>
                              <p:par>
                                <p:cTn id="341" presetID="10" presetClass="entr" presetSubtype="0" fill="hold" grpId="0" nodeType="afterEffect">
                                  <p:stCondLst>
                                    <p:cond delay="0"/>
                                  </p:stCondLst>
                                  <p:childTnLst>
                                    <p:set>
                                      <p:cBhvr>
                                        <p:cTn id="342" dur="1" fill="hold">
                                          <p:stCondLst>
                                            <p:cond delay="0"/>
                                          </p:stCondLst>
                                        </p:cTn>
                                        <p:tgtEl>
                                          <p:spTgt spid="4">
                                            <p:graphicEl>
                                              <a:chart seriesIdx="4" categoryIdx="15" bldStep="ptInSeries"/>
                                            </p:graphicEl>
                                          </p:spTgt>
                                        </p:tgtEl>
                                        <p:attrNameLst>
                                          <p:attrName>style.visibility</p:attrName>
                                        </p:attrNameLst>
                                      </p:cBhvr>
                                      <p:to>
                                        <p:strVal val="visible"/>
                                      </p:to>
                                    </p:set>
                                    <p:animEffect transition="in" filter="fade">
                                      <p:cBhvr>
                                        <p:cTn id="343" dur="500"/>
                                        <p:tgtEl>
                                          <p:spTgt spid="4">
                                            <p:graphicEl>
                                              <a:chart seriesIdx="4" categoryIdx="15" bldStep="ptInSeries"/>
                                            </p:graphicEl>
                                          </p:spTgt>
                                        </p:tgtEl>
                                      </p:cBhvr>
                                    </p:animEffect>
                                  </p:childTnLst>
                                </p:cTn>
                              </p:par>
                            </p:childTnLst>
                          </p:cTn>
                        </p:par>
                        <p:par>
                          <p:cTn id="344" fill="hold">
                            <p:stCondLst>
                              <p:cond delay="30730"/>
                            </p:stCondLst>
                            <p:childTnLst>
                              <p:par>
                                <p:cTn id="345" presetID="10" presetClass="entr" presetSubtype="0" fill="hold" grpId="0" nodeType="afterEffect">
                                  <p:stCondLst>
                                    <p:cond delay="0"/>
                                  </p:stCondLst>
                                  <p:childTnLst>
                                    <p:set>
                                      <p:cBhvr>
                                        <p:cTn id="346" dur="1" fill="hold">
                                          <p:stCondLst>
                                            <p:cond delay="0"/>
                                          </p:stCondLst>
                                        </p:cTn>
                                        <p:tgtEl>
                                          <p:spTgt spid="4">
                                            <p:graphicEl>
                                              <a:chart seriesIdx="4" categoryIdx="16" bldStep="ptInSeries"/>
                                            </p:graphicEl>
                                          </p:spTgt>
                                        </p:tgtEl>
                                        <p:attrNameLst>
                                          <p:attrName>style.visibility</p:attrName>
                                        </p:attrNameLst>
                                      </p:cBhvr>
                                      <p:to>
                                        <p:strVal val="visible"/>
                                      </p:to>
                                    </p:set>
                                    <p:animEffect transition="in" filter="fade">
                                      <p:cBhvr>
                                        <p:cTn id="347" dur="500"/>
                                        <p:tgtEl>
                                          <p:spTgt spid="4">
                                            <p:graphicEl>
                                              <a:chart seriesIdx="4" categoryIdx="16" bldStep="ptInSeries"/>
                                            </p:graphicEl>
                                          </p:spTgt>
                                        </p:tgtEl>
                                      </p:cBhvr>
                                    </p:animEffect>
                                  </p:childTnLst>
                                </p:cTn>
                              </p:par>
                            </p:childTnLst>
                          </p:cTn>
                        </p:par>
                        <p:par>
                          <p:cTn id="348" fill="hold">
                            <p:stCondLst>
                              <p:cond delay="31230"/>
                            </p:stCondLst>
                            <p:childTnLst>
                              <p:par>
                                <p:cTn id="349" presetID="10" presetClass="entr" presetSubtype="0" fill="hold" grpId="0" nodeType="afterEffect">
                                  <p:stCondLst>
                                    <p:cond delay="0"/>
                                  </p:stCondLst>
                                  <p:childTnLst>
                                    <p:set>
                                      <p:cBhvr>
                                        <p:cTn id="350" dur="1" fill="hold">
                                          <p:stCondLst>
                                            <p:cond delay="0"/>
                                          </p:stCondLst>
                                        </p:cTn>
                                        <p:tgtEl>
                                          <p:spTgt spid="4">
                                            <p:graphicEl>
                                              <a:chart seriesIdx="5" categoryIdx="0" bldStep="ptInSeries"/>
                                            </p:graphicEl>
                                          </p:spTgt>
                                        </p:tgtEl>
                                        <p:attrNameLst>
                                          <p:attrName>style.visibility</p:attrName>
                                        </p:attrNameLst>
                                      </p:cBhvr>
                                      <p:to>
                                        <p:strVal val="visible"/>
                                      </p:to>
                                    </p:set>
                                    <p:animEffect transition="in" filter="fade">
                                      <p:cBhvr>
                                        <p:cTn id="351" dur="500"/>
                                        <p:tgtEl>
                                          <p:spTgt spid="4">
                                            <p:graphicEl>
                                              <a:chart seriesIdx="5" categoryIdx="0" bldStep="ptInSeries"/>
                                            </p:graphicEl>
                                          </p:spTgt>
                                        </p:tgtEl>
                                      </p:cBhvr>
                                    </p:animEffect>
                                  </p:childTnLst>
                                </p:cTn>
                              </p:par>
                            </p:childTnLst>
                          </p:cTn>
                        </p:par>
                        <p:par>
                          <p:cTn id="352" fill="hold">
                            <p:stCondLst>
                              <p:cond delay="31730"/>
                            </p:stCondLst>
                            <p:childTnLst>
                              <p:par>
                                <p:cTn id="353" presetID="10" presetClass="entr" presetSubtype="0" fill="hold" grpId="0" nodeType="afterEffect">
                                  <p:stCondLst>
                                    <p:cond delay="0"/>
                                  </p:stCondLst>
                                  <p:childTnLst>
                                    <p:set>
                                      <p:cBhvr>
                                        <p:cTn id="354" dur="1" fill="hold">
                                          <p:stCondLst>
                                            <p:cond delay="0"/>
                                          </p:stCondLst>
                                        </p:cTn>
                                        <p:tgtEl>
                                          <p:spTgt spid="4">
                                            <p:graphicEl>
                                              <a:chart seriesIdx="5" categoryIdx="1" bldStep="ptInSeries"/>
                                            </p:graphicEl>
                                          </p:spTgt>
                                        </p:tgtEl>
                                        <p:attrNameLst>
                                          <p:attrName>style.visibility</p:attrName>
                                        </p:attrNameLst>
                                      </p:cBhvr>
                                      <p:to>
                                        <p:strVal val="visible"/>
                                      </p:to>
                                    </p:set>
                                    <p:animEffect transition="in" filter="fade">
                                      <p:cBhvr>
                                        <p:cTn id="355" dur="10"/>
                                        <p:tgtEl>
                                          <p:spTgt spid="4">
                                            <p:graphicEl>
                                              <a:chart seriesIdx="5" categoryIdx="1" bldStep="ptInSeries"/>
                                            </p:graphicEl>
                                          </p:spTgt>
                                        </p:tgtEl>
                                      </p:cBhvr>
                                    </p:animEffect>
                                  </p:childTnLst>
                                </p:cTn>
                              </p:par>
                            </p:childTnLst>
                          </p:cTn>
                        </p:par>
                        <p:par>
                          <p:cTn id="356" fill="hold">
                            <p:stCondLst>
                              <p:cond delay="31740"/>
                            </p:stCondLst>
                            <p:childTnLst>
                              <p:par>
                                <p:cTn id="357" presetID="10" presetClass="entr" presetSubtype="0" fill="hold" grpId="0" nodeType="afterEffect">
                                  <p:stCondLst>
                                    <p:cond delay="0"/>
                                  </p:stCondLst>
                                  <p:childTnLst>
                                    <p:set>
                                      <p:cBhvr>
                                        <p:cTn id="358" dur="1" fill="hold">
                                          <p:stCondLst>
                                            <p:cond delay="0"/>
                                          </p:stCondLst>
                                        </p:cTn>
                                        <p:tgtEl>
                                          <p:spTgt spid="4">
                                            <p:graphicEl>
                                              <a:chart seriesIdx="5" categoryIdx="2" bldStep="ptInSeries"/>
                                            </p:graphicEl>
                                          </p:spTgt>
                                        </p:tgtEl>
                                        <p:attrNameLst>
                                          <p:attrName>style.visibility</p:attrName>
                                        </p:attrNameLst>
                                      </p:cBhvr>
                                      <p:to>
                                        <p:strVal val="visible"/>
                                      </p:to>
                                    </p:set>
                                    <p:animEffect transition="in" filter="fade">
                                      <p:cBhvr>
                                        <p:cTn id="359" dur="10"/>
                                        <p:tgtEl>
                                          <p:spTgt spid="4">
                                            <p:graphicEl>
                                              <a:chart seriesIdx="5" categoryIdx="2" bldStep="ptInSeries"/>
                                            </p:graphicEl>
                                          </p:spTgt>
                                        </p:tgtEl>
                                      </p:cBhvr>
                                    </p:animEffect>
                                  </p:childTnLst>
                                </p:cTn>
                              </p:par>
                            </p:childTnLst>
                          </p:cTn>
                        </p:par>
                        <p:par>
                          <p:cTn id="360" fill="hold">
                            <p:stCondLst>
                              <p:cond delay="31750"/>
                            </p:stCondLst>
                            <p:childTnLst>
                              <p:par>
                                <p:cTn id="361" presetID="10" presetClass="entr" presetSubtype="0" fill="hold" grpId="0" nodeType="afterEffect">
                                  <p:stCondLst>
                                    <p:cond delay="0"/>
                                  </p:stCondLst>
                                  <p:childTnLst>
                                    <p:set>
                                      <p:cBhvr>
                                        <p:cTn id="362" dur="1" fill="hold">
                                          <p:stCondLst>
                                            <p:cond delay="0"/>
                                          </p:stCondLst>
                                        </p:cTn>
                                        <p:tgtEl>
                                          <p:spTgt spid="4">
                                            <p:graphicEl>
                                              <a:chart seriesIdx="5" categoryIdx="3" bldStep="ptInSeries"/>
                                            </p:graphicEl>
                                          </p:spTgt>
                                        </p:tgtEl>
                                        <p:attrNameLst>
                                          <p:attrName>style.visibility</p:attrName>
                                        </p:attrNameLst>
                                      </p:cBhvr>
                                      <p:to>
                                        <p:strVal val="visible"/>
                                      </p:to>
                                    </p:set>
                                    <p:animEffect transition="in" filter="fade">
                                      <p:cBhvr>
                                        <p:cTn id="363" dur="500"/>
                                        <p:tgtEl>
                                          <p:spTgt spid="4">
                                            <p:graphicEl>
                                              <a:chart seriesIdx="5" categoryIdx="3" bldStep="ptInSeries"/>
                                            </p:graphicEl>
                                          </p:spTgt>
                                        </p:tgtEl>
                                      </p:cBhvr>
                                    </p:animEffect>
                                  </p:childTnLst>
                                </p:cTn>
                              </p:par>
                            </p:childTnLst>
                          </p:cTn>
                        </p:par>
                        <p:par>
                          <p:cTn id="364" fill="hold">
                            <p:stCondLst>
                              <p:cond delay="32250"/>
                            </p:stCondLst>
                            <p:childTnLst>
                              <p:par>
                                <p:cTn id="365" presetID="10" presetClass="entr" presetSubtype="0" fill="hold" grpId="0" nodeType="afterEffect">
                                  <p:stCondLst>
                                    <p:cond delay="0"/>
                                  </p:stCondLst>
                                  <p:childTnLst>
                                    <p:set>
                                      <p:cBhvr>
                                        <p:cTn id="366" dur="1" fill="hold">
                                          <p:stCondLst>
                                            <p:cond delay="0"/>
                                          </p:stCondLst>
                                        </p:cTn>
                                        <p:tgtEl>
                                          <p:spTgt spid="4">
                                            <p:graphicEl>
                                              <a:chart seriesIdx="5" categoryIdx="4" bldStep="ptInSeries"/>
                                            </p:graphicEl>
                                          </p:spTgt>
                                        </p:tgtEl>
                                        <p:attrNameLst>
                                          <p:attrName>style.visibility</p:attrName>
                                        </p:attrNameLst>
                                      </p:cBhvr>
                                      <p:to>
                                        <p:strVal val="visible"/>
                                      </p:to>
                                    </p:set>
                                    <p:animEffect transition="in" filter="fade">
                                      <p:cBhvr>
                                        <p:cTn id="367" dur="10"/>
                                        <p:tgtEl>
                                          <p:spTgt spid="4">
                                            <p:graphicEl>
                                              <a:chart seriesIdx="5" categoryIdx="4" bldStep="ptInSeries"/>
                                            </p:graphicEl>
                                          </p:spTgt>
                                        </p:tgtEl>
                                      </p:cBhvr>
                                    </p:animEffect>
                                  </p:childTnLst>
                                </p:cTn>
                              </p:par>
                            </p:childTnLst>
                          </p:cTn>
                        </p:par>
                        <p:par>
                          <p:cTn id="368" fill="hold">
                            <p:stCondLst>
                              <p:cond delay="32260"/>
                            </p:stCondLst>
                            <p:childTnLst>
                              <p:par>
                                <p:cTn id="369" presetID="10" presetClass="entr" presetSubtype="0" fill="hold" grpId="0" nodeType="afterEffect">
                                  <p:stCondLst>
                                    <p:cond delay="0"/>
                                  </p:stCondLst>
                                  <p:childTnLst>
                                    <p:set>
                                      <p:cBhvr>
                                        <p:cTn id="370" dur="1" fill="hold">
                                          <p:stCondLst>
                                            <p:cond delay="0"/>
                                          </p:stCondLst>
                                        </p:cTn>
                                        <p:tgtEl>
                                          <p:spTgt spid="4">
                                            <p:graphicEl>
                                              <a:chart seriesIdx="5" categoryIdx="5" bldStep="ptInSeries"/>
                                            </p:graphicEl>
                                          </p:spTgt>
                                        </p:tgtEl>
                                        <p:attrNameLst>
                                          <p:attrName>style.visibility</p:attrName>
                                        </p:attrNameLst>
                                      </p:cBhvr>
                                      <p:to>
                                        <p:strVal val="visible"/>
                                      </p:to>
                                    </p:set>
                                    <p:animEffect transition="in" filter="fade">
                                      <p:cBhvr>
                                        <p:cTn id="371" dur="10"/>
                                        <p:tgtEl>
                                          <p:spTgt spid="4">
                                            <p:graphicEl>
                                              <a:chart seriesIdx="5" categoryIdx="5" bldStep="ptInSeries"/>
                                            </p:graphicEl>
                                          </p:spTgt>
                                        </p:tgtEl>
                                      </p:cBhvr>
                                    </p:animEffect>
                                  </p:childTnLst>
                                </p:cTn>
                              </p:par>
                            </p:childTnLst>
                          </p:cTn>
                        </p:par>
                        <p:par>
                          <p:cTn id="372" fill="hold">
                            <p:stCondLst>
                              <p:cond delay="32270"/>
                            </p:stCondLst>
                            <p:childTnLst>
                              <p:par>
                                <p:cTn id="373" presetID="10" presetClass="entr" presetSubtype="0" fill="hold" grpId="0" nodeType="afterEffect">
                                  <p:stCondLst>
                                    <p:cond delay="0"/>
                                  </p:stCondLst>
                                  <p:childTnLst>
                                    <p:set>
                                      <p:cBhvr>
                                        <p:cTn id="374" dur="1" fill="hold">
                                          <p:stCondLst>
                                            <p:cond delay="0"/>
                                          </p:stCondLst>
                                        </p:cTn>
                                        <p:tgtEl>
                                          <p:spTgt spid="4">
                                            <p:graphicEl>
                                              <a:chart seriesIdx="5" categoryIdx="6" bldStep="ptInSeries"/>
                                            </p:graphicEl>
                                          </p:spTgt>
                                        </p:tgtEl>
                                        <p:attrNameLst>
                                          <p:attrName>style.visibility</p:attrName>
                                        </p:attrNameLst>
                                      </p:cBhvr>
                                      <p:to>
                                        <p:strVal val="visible"/>
                                      </p:to>
                                    </p:set>
                                    <p:animEffect transition="in" filter="fade">
                                      <p:cBhvr>
                                        <p:cTn id="375" dur="500"/>
                                        <p:tgtEl>
                                          <p:spTgt spid="4">
                                            <p:graphicEl>
                                              <a:chart seriesIdx="5" categoryIdx="6" bldStep="ptInSeries"/>
                                            </p:graphicEl>
                                          </p:spTgt>
                                        </p:tgtEl>
                                      </p:cBhvr>
                                    </p:animEffect>
                                  </p:childTnLst>
                                </p:cTn>
                              </p:par>
                            </p:childTnLst>
                          </p:cTn>
                        </p:par>
                        <p:par>
                          <p:cTn id="376" fill="hold">
                            <p:stCondLst>
                              <p:cond delay="32770"/>
                            </p:stCondLst>
                            <p:childTnLst>
                              <p:par>
                                <p:cTn id="377" presetID="10" presetClass="entr" presetSubtype="0" fill="hold" grpId="0" nodeType="afterEffect">
                                  <p:stCondLst>
                                    <p:cond delay="0"/>
                                  </p:stCondLst>
                                  <p:childTnLst>
                                    <p:set>
                                      <p:cBhvr>
                                        <p:cTn id="378" dur="1" fill="hold">
                                          <p:stCondLst>
                                            <p:cond delay="0"/>
                                          </p:stCondLst>
                                        </p:cTn>
                                        <p:tgtEl>
                                          <p:spTgt spid="4">
                                            <p:graphicEl>
                                              <a:chart seriesIdx="5" categoryIdx="7" bldStep="ptInSeries"/>
                                            </p:graphicEl>
                                          </p:spTgt>
                                        </p:tgtEl>
                                        <p:attrNameLst>
                                          <p:attrName>style.visibility</p:attrName>
                                        </p:attrNameLst>
                                      </p:cBhvr>
                                      <p:to>
                                        <p:strVal val="visible"/>
                                      </p:to>
                                    </p:set>
                                    <p:animEffect transition="in" filter="fade">
                                      <p:cBhvr>
                                        <p:cTn id="379" dur="500"/>
                                        <p:tgtEl>
                                          <p:spTgt spid="4">
                                            <p:graphicEl>
                                              <a:chart seriesIdx="5" categoryIdx="7" bldStep="ptInSeries"/>
                                            </p:graphicEl>
                                          </p:spTgt>
                                        </p:tgtEl>
                                      </p:cBhvr>
                                    </p:animEffect>
                                  </p:childTnLst>
                                </p:cTn>
                              </p:par>
                            </p:childTnLst>
                          </p:cTn>
                        </p:par>
                        <p:par>
                          <p:cTn id="380" fill="hold">
                            <p:stCondLst>
                              <p:cond delay="33270"/>
                            </p:stCondLst>
                            <p:childTnLst>
                              <p:par>
                                <p:cTn id="381" presetID="10" presetClass="entr" presetSubtype="0" fill="hold" grpId="0" nodeType="afterEffect">
                                  <p:stCondLst>
                                    <p:cond delay="0"/>
                                  </p:stCondLst>
                                  <p:childTnLst>
                                    <p:set>
                                      <p:cBhvr>
                                        <p:cTn id="382" dur="1" fill="hold">
                                          <p:stCondLst>
                                            <p:cond delay="0"/>
                                          </p:stCondLst>
                                        </p:cTn>
                                        <p:tgtEl>
                                          <p:spTgt spid="4">
                                            <p:graphicEl>
                                              <a:chart seriesIdx="5" categoryIdx="8" bldStep="ptInSeries"/>
                                            </p:graphicEl>
                                          </p:spTgt>
                                        </p:tgtEl>
                                        <p:attrNameLst>
                                          <p:attrName>style.visibility</p:attrName>
                                        </p:attrNameLst>
                                      </p:cBhvr>
                                      <p:to>
                                        <p:strVal val="visible"/>
                                      </p:to>
                                    </p:set>
                                    <p:animEffect transition="in" filter="fade">
                                      <p:cBhvr>
                                        <p:cTn id="383" dur="10"/>
                                        <p:tgtEl>
                                          <p:spTgt spid="4">
                                            <p:graphicEl>
                                              <a:chart seriesIdx="5" categoryIdx="8" bldStep="ptInSeries"/>
                                            </p:graphicEl>
                                          </p:spTgt>
                                        </p:tgtEl>
                                      </p:cBhvr>
                                    </p:animEffect>
                                  </p:childTnLst>
                                </p:cTn>
                              </p:par>
                            </p:childTnLst>
                          </p:cTn>
                        </p:par>
                        <p:par>
                          <p:cTn id="384" fill="hold">
                            <p:stCondLst>
                              <p:cond delay="33280"/>
                            </p:stCondLst>
                            <p:childTnLst>
                              <p:par>
                                <p:cTn id="385" presetID="10" presetClass="entr" presetSubtype="0" fill="hold" grpId="0" nodeType="afterEffect">
                                  <p:stCondLst>
                                    <p:cond delay="0"/>
                                  </p:stCondLst>
                                  <p:childTnLst>
                                    <p:set>
                                      <p:cBhvr>
                                        <p:cTn id="386" dur="1" fill="hold">
                                          <p:stCondLst>
                                            <p:cond delay="0"/>
                                          </p:stCondLst>
                                        </p:cTn>
                                        <p:tgtEl>
                                          <p:spTgt spid="4">
                                            <p:graphicEl>
                                              <a:chart seriesIdx="5" categoryIdx="9" bldStep="ptInSeries"/>
                                            </p:graphicEl>
                                          </p:spTgt>
                                        </p:tgtEl>
                                        <p:attrNameLst>
                                          <p:attrName>style.visibility</p:attrName>
                                        </p:attrNameLst>
                                      </p:cBhvr>
                                      <p:to>
                                        <p:strVal val="visible"/>
                                      </p:to>
                                    </p:set>
                                    <p:animEffect transition="in" filter="fade">
                                      <p:cBhvr>
                                        <p:cTn id="387" dur="10"/>
                                        <p:tgtEl>
                                          <p:spTgt spid="4">
                                            <p:graphicEl>
                                              <a:chart seriesIdx="5" categoryIdx="9" bldStep="ptInSeries"/>
                                            </p:graphicEl>
                                          </p:spTgt>
                                        </p:tgtEl>
                                      </p:cBhvr>
                                    </p:animEffect>
                                  </p:childTnLst>
                                </p:cTn>
                              </p:par>
                            </p:childTnLst>
                          </p:cTn>
                        </p:par>
                        <p:par>
                          <p:cTn id="388" fill="hold">
                            <p:stCondLst>
                              <p:cond delay="33290"/>
                            </p:stCondLst>
                            <p:childTnLst>
                              <p:par>
                                <p:cTn id="389" presetID="10" presetClass="entr" presetSubtype="0" fill="hold" grpId="0" nodeType="afterEffect">
                                  <p:stCondLst>
                                    <p:cond delay="0"/>
                                  </p:stCondLst>
                                  <p:childTnLst>
                                    <p:set>
                                      <p:cBhvr>
                                        <p:cTn id="390" dur="1" fill="hold">
                                          <p:stCondLst>
                                            <p:cond delay="0"/>
                                          </p:stCondLst>
                                        </p:cTn>
                                        <p:tgtEl>
                                          <p:spTgt spid="4">
                                            <p:graphicEl>
                                              <a:chart seriesIdx="5" categoryIdx="10" bldStep="ptInSeries"/>
                                            </p:graphicEl>
                                          </p:spTgt>
                                        </p:tgtEl>
                                        <p:attrNameLst>
                                          <p:attrName>style.visibility</p:attrName>
                                        </p:attrNameLst>
                                      </p:cBhvr>
                                      <p:to>
                                        <p:strVal val="visible"/>
                                      </p:to>
                                    </p:set>
                                    <p:animEffect transition="in" filter="fade">
                                      <p:cBhvr>
                                        <p:cTn id="391" dur="500"/>
                                        <p:tgtEl>
                                          <p:spTgt spid="4">
                                            <p:graphicEl>
                                              <a:chart seriesIdx="5" categoryIdx="10" bldStep="ptInSeries"/>
                                            </p:graphicEl>
                                          </p:spTgt>
                                        </p:tgtEl>
                                      </p:cBhvr>
                                    </p:animEffect>
                                  </p:childTnLst>
                                </p:cTn>
                              </p:par>
                            </p:childTnLst>
                          </p:cTn>
                        </p:par>
                        <p:par>
                          <p:cTn id="392" fill="hold">
                            <p:stCondLst>
                              <p:cond delay="33790"/>
                            </p:stCondLst>
                            <p:childTnLst>
                              <p:par>
                                <p:cTn id="393" presetID="10" presetClass="entr" presetSubtype="0" fill="hold" grpId="0" nodeType="afterEffect">
                                  <p:stCondLst>
                                    <p:cond delay="0"/>
                                  </p:stCondLst>
                                  <p:childTnLst>
                                    <p:set>
                                      <p:cBhvr>
                                        <p:cTn id="394" dur="1" fill="hold">
                                          <p:stCondLst>
                                            <p:cond delay="0"/>
                                          </p:stCondLst>
                                        </p:cTn>
                                        <p:tgtEl>
                                          <p:spTgt spid="4">
                                            <p:graphicEl>
                                              <a:chart seriesIdx="5" categoryIdx="11" bldStep="ptInSeries"/>
                                            </p:graphicEl>
                                          </p:spTgt>
                                        </p:tgtEl>
                                        <p:attrNameLst>
                                          <p:attrName>style.visibility</p:attrName>
                                        </p:attrNameLst>
                                      </p:cBhvr>
                                      <p:to>
                                        <p:strVal val="visible"/>
                                      </p:to>
                                    </p:set>
                                    <p:animEffect transition="in" filter="fade">
                                      <p:cBhvr>
                                        <p:cTn id="395" dur="10"/>
                                        <p:tgtEl>
                                          <p:spTgt spid="4">
                                            <p:graphicEl>
                                              <a:chart seriesIdx="5" categoryIdx="11" bldStep="ptInSeries"/>
                                            </p:graphicEl>
                                          </p:spTgt>
                                        </p:tgtEl>
                                      </p:cBhvr>
                                    </p:animEffect>
                                  </p:childTnLst>
                                </p:cTn>
                              </p:par>
                            </p:childTnLst>
                          </p:cTn>
                        </p:par>
                        <p:par>
                          <p:cTn id="396" fill="hold">
                            <p:stCondLst>
                              <p:cond delay="33800"/>
                            </p:stCondLst>
                            <p:childTnLst>
                              <p:par>
                                <p:cTn id="397" presetID="10" presetClass="entr" presetSubtype="0" fill="hold" grpId="0" nodeType="afterEffect">
                                  <p:stCondLst>
                                    <p:cond delay="0"/>
                                  </p:stCondLst>
                                  <p:childTnLst>
                                    <p:set>
                                      <p:cBhvr>
                                        <p:cTn id="398" dur="1" fill="hold">
                                          <p:stCondLst>
                                            <p:cond delay="0"/>
                                          </p:stCondLst>
                                        </p:cTn>
                                        <p:tgtEl>
                                          <p:spTgt spid="4">
                                            <p:graphicEl>
                                              <a:chart seriesIdx="5" categoryIdx="12" bldStep="ptInSeries"/>
                                            </p:graphicEl>
                                          </p:spTgt>
                                        </p:tgtEl>
                                        <p:attrNameLst>
                                          <p:attrName>style.visibility</p:attrName>
                                        </p:attrNameLst>
                                      </p:cBhvr>
                                      <p:to>
                                        <p:strVal val="visible"/>
                                      </p:to>
                                    </p:set>
                                    <p:animEffect transition="in" filter="fade">
                                      <p:cBhvr>
                                        <p:cTn id="399" dur="500"/>
                                        <p:tgtEl>
                                          <p:spTgt spid="4">
                                            <p:graphicEl>
                                              <a:chart seriesIdx="5" categoryIdx="12" bldStep="ptInSeries"/>
                                            </p:graphicEl>
                                          </p:spTgt>
                                        </p:tgtEl>
                                      </p:cBhvr>
                                    </p:animEffect>
                                  </p:childTnLst>
                                </p:cTn>
                              </p:par>
                            </p:childTnLst>
                          </p:cTn>
                        </p:par>
                        <p:par>
                          <p:cTn id="400" fill="hold">
                            <p:stCondLst>
                              <p:cond delay="34300"/>
                            </p:stCondLst>
                            <p:childTnLst>
                              <p:par>
                                <p:cTn id="401" presetID="10" presetClass="entr" presetSubtype="0" fill="hold" grpId="0" nodeType="afterEffect">
                                  <p:stCondLst>
                                    <p:cond delay="0"/>
                                  </p:stCondLst>
                                  <p:childTnLst>
                                    <p:set>
                                      <p:cBhvr>
                                        <p:cTn id="402" dur="1" fill="hold">
                                          <p:stCondLst>
                                            <p:cond delay="0"/>
                                          </p:stCondLst>
                                        </p:cTn>
                                        <p:tgtEl>
                                          <p:spTgt spid="4">
                                            <p:graphicEl>
                                              <a:chart seriesIdx="5" categoryIdx="13" bldStep="ptInSeries"/>
                                            </p:graphicEl>
                                          </p:spTgt>
                                        </p:tgtEl>
                                        <p:attrNameLst>
                                          <p:attrName>style.visibility</p:attrName>
                                        </p:attrNameLst>
                                      </p:cBhvr>
                                      <p:to>
                                        <p:strVal val="visible"/>
                                      </p:to>
                                    </p:set>
                                    <p:animEffect transition="in" filter="fade">
                                      <p:cBhvr>
                                        <p:cTn id="403" dur="10"/>
                                        <p:tgtEl>
                                          <p:spTgt spid="4">
                                            <p:graphicEl>
                                              <a:chart seriesIdx="5" categoryIdx="13" bldStep="ptInSeries"/>
                                            </p:graphicEl>
                                          </p:spTgt>
                                        </p:tgtEl>
                                      </p:cBhvr>
                                    </p:animEffect>
                                  </p:childTnLst>
                                </p:cTn>
                              </p:par>
                            </p:childTnLst>
                          </p:cTn>
                        </p:par>
                        <p:par>
                          <p:cTn id="404" fill="hold">
                            <p:stCondLst>
                              <p:cond delay="34310"/>
                            </p:stCondLst>
                            <p:childTnLst>
                              <p:par>
                                <p:cTn id="405" presetID="10" presetClass="entr" presetSubtype="0" fill="hold" grpId="0" nodeType="afterEffect">
                                  <p:stCondLst>
                                    <p:cond delay="0"/>
                                  </p:stCondLst>
                                  <p:childTnLst>
                                    <p:set>
                                      <p:cBhvr>
                                        <p:cTn id="406" dur="1" fill="hold">
                                          <p:stCondLst>
                                            <p:cond delay="0"/>
                                          </p:stCondLst>
                                        </p:cTn>
                                        <p:tgtEl>
                                          <p:spTgt spid="4">
                                            <p:graphicEl>
                                              <a:chart seriesIdx="5" categoryIdx="14" bldStep="ptInSeries"/>
                                            </p:graphicEl>
                                          </p:spTgt>
                                        </p:tgtEl>
                                        <p:attrNameLst>
                                          <p:attrName>style.visibility</p:attrName>
                                        </p:attrNameLst>
                                      </p:cBhvr>
                                      <p:to>
                                        <p:strVal val="visible"/>
                                      </p:to>
                                    </p:set>
                                    <p:animEffect transition="in" filter="fade">
                                      <p:cBhvr>
                                        <p:cTn id="407" dur="10"/>
                                        <p:tgtEl>
                                          <p:spTgt spid="4">
                                            <p:graphicEl>
                                              <a:chart seriesIdx="5" categoryIdx="14" bldStep="ptInSeries"/>
                                            </p:graphicEl>
                                          </p:spTgt>
                                        </p:tgtEl>
                                      </p:cBhvr>
                                    </p:animEffect>
                                  </p:childTnLst>
                                </p:cTn>
                              </p:par>
                            </p:childTnLst>
                          </p:cTn>
                        </p:par>
                        <p:par>
                          <p:cTn id="408" fill="hold">
                            <p:stCondLst>
                              <p:cond delay="34320"/>
                            </p:stCondLst>
                            <p:childTnLst>
                              <p:par>
                                <p:cTn id="409" presetID="10" presetClass="entr" presetSubtype="0" fill="hold" grpId="0" nodeType="afterEffect">
                                  <p:stCondLst>
                                    <p:cond delay="0"/>
                                  </p:stCondLst>
                                  <p:childTnLst>
                                    <p:set>
                                      <p:cBhvr>
                                        <p:cTn id="410" dur="1" fill="hold">
                                          <p:stCondLst>
                                            <p:cond delay="0"/>
                                          </p:stCondLst>
                                        </p:cTn>
                                        <p:tgtEl>
                                          <p:spTgt spid="4">
                                            <p:graphicEl>
                                              <a:chart seriesIdx="5" categoryIdx="15" bldStep="ptInSeries"/>
                                            </p:graphicEl>
                                          </p:spTgt>
                                        </p:tgtEl>
                                        <p:attrNameLst>
                                          <p:attrName>style.visibility</p:attrName>
                                        </p:attrNameLst>
                                      </p:cBhvr>
                                      <p:to>
                                        <p:strVal val="visible"/>
                                      </p:to>
                                    </p:set>
                                    <p:animEffect transition="in" filter="fade">
                                      <p:cBhvr>
                                        <p:cTn id="411" dur="10"/>
                                        <p:tgtEl>
                                          <p:spTgt spid="4">
                                            <p:graphicEl>
                                              <a:chart seriesIdx="5" categoryIdx="15" bldStep="ptInSeries"/>
                                            </p:graphicEl>
                                          </p:spTgt>
                                        </p:tgtEl>
                                      </p:cBhvr>
                                    </p:animEffect>
                                  </p:childTnLst>
                                </p:cTn>
                              </p:par>
                            </p:childTnLst>
                          </p:cTn>
                        </p:par>
                        <p:par>
                          <p:cTn id="412" fill="hold">
                            <p:stCondLst>
                              <p:cond delay="34330"/>
                            </p:stCondLst>
                            <p:childTnLst>
                              <p:par>
                                <p:cTn id="413" presetID="10" presetClass="entr" presetSubtype="0" fill="hold" grpId="0" nodeType="afterEffect">
                                  <p:stCondLst>
                                    <p:cond delay="0"/>
                                  </p:stCondLst>
                                  <p:childTnLst>
                                    <p:set>
                                      <p:cBhvr>
                                        <p:cTn id="414" dur="1" fill="hold">
                                          <p:stCondLst>
                                            <p:cond delay="0"/>
                                          </p:stCondLst>
                                        </p:cTn>
                                        <p:tgtEl>
                                          <p:spTgt spid="4">
                                            <p:graphicEl>
                                              <a:chart seriesIdx="5" categoryIdx="16" bldStep="ptInSeries"/>
                                            </p:graphicEl>
                                          </p:spTgt>
                                        </p:tgtEl>
                                        <p:attrNameLst>
                                          <p:attrName>style.visibility</p:attrName>
                                        </p:attrNameLst>
                                      </p:cBhvr>
                                      <p:to>
                                        <p:strVal val="visible"/>
                                      </p:to>
                                    </p:set>
                                    <p:animEffect transition="in" filter="fade">
                                      <p:cBhvr>
                                        <p:cTn id="415" dur="500"/>
                                        <p:tgtEl>
                                          <p:spTgt spid="4">
                                            <p:graphicEl>
                                              <a:chart seriesIdx="5" categoryIdx="16" bldStep="ptInSeries"/>
                                            </p:graphicEl>
                                          </p:spTgt>
                                        </p:tgtEl>
                                      </p:cBhvr>
                                    </p:animEffect>
                                  </p:childTnLst>
                                </p:cTn>
                              </p:par>
                            </p:childTnLst>
                          </p:cTn>
                        </p:par>
                        <p:par>
                          <p:cTn id="416" fill="hold">
                            <p:stCondLst>
                              <p:cond delay="34830"/>
                            </p:stCondLst>
                            <p:childTnLst>
                              <p:par>
                                <p:cTn id="417" presetID="10" presetClass="entr" presetSubtype="0" fill="hold" grpId="0" nodeType="afterEffect">
                                  <p:stCondLst>
                                    <p:cond delay="0"/>
                                  </p:stCondLst>
                                  <p:childTnLst>
                                    <p:set>
                                      <p:cBhvr>
                                        <p:cTn id="418" dur="1" fill="hold">
                                          <p:stCondLst>
                                            <p:cond delay="0"/>
                                          </p:stCondLst>
                                        </p:cTn>
                                        <p:tgtEl>
                                          <p:spTgt spid="4">
                                            <p:graphicEl>
                                              <a:chart seriesIdx="6" categoryIdx="0" bldStep="ptInSeries"/>
                                            </p:graphicEl>
                                          </p:spTgt>
                                        </p:tgtEl>
                                        <p:attrNameLst>
                                          <p:attrName>style.visibility</p:attrName>
                                        </p:attrNameLst>
                                      </p:cBhvr>
                                      <p:to>
                                        <p:strVal val="visible"/>
                                      </p:to>
                                    </p:set>
                                    <p:animEffect transition="in" filter="fade">
                                      <p:cBhvr>
                                        <p:cTn id="419" dur="500"/>
                                        <p:tgtEl>
                                          <p:spTgt spid="4">
                                            <p:graphicEl>
                                              <a:chart seriesIdx="6" categoryIdx="0" bldStep="ptInSeries"/>
                                            </p:graphicEl>
                                          </p:spTgt>
                                        </p:tgtEl>
                                      </p:cBhvr>
                                    </p:animEffect>
                                  </p:childTnLst>
                                </p:cTn>
                              </p:par>
                            </p:childTnLst>
                          </p:cTn>
                        </p:par>
                        <p:par>
                          <p:cTn id="420" fill="hold">
                            <p:stCondLst>
                              <p:cond delay="35330"/>
                            </p:stCondLst>
                            <p:childTnLst>
                              <p:par>
                                <p:cTn id="421" presetID="10" presetClass="entr" presetSubtype="0" fill="hold" grpId="0" nodeType="afterEffect">
                                  <p:stCondLst>
                                    <p:cond delay="0"/>
                                  </p:stCondLst>
                                  <p:childTnLst>
                                    <p:set>
                                      <p:cBhvr>
                                        <p:cTn id="422" dur="1" fill="hold">
                                          <p:stCondLst>
                                            <p:cond delay="0"/>
                                          </p:stCondLst>
                                        </p:cTn>
                                        <p:tgtEl>
                                          <p:spTgt spid="4">
                                            <p:graphicEl>
                                              <a:chart seriesIdx="6" categoryIdx="1" bldStep="ptInSeries"/>
                                            </p:graphicEl>
                                          </p:spTgt>
                                        </p:tgtEl>
                                        <p:attrNameLst>
                                          <p:attrName>style.visibility</p:attrName>
                                        </p:attrNameLst>
                                      </p:cBhvr>
                                      <p:to>
                                        <p:strVal val="visible"/>
                                      </p:to>
                                    </p:set>
                                    <p:animEffect transition="in" filter="fade">
                                      <p:cBhvr>
                                        <p:cTn id="423" dur="500"/>
                                        <p:tgtEl>
                                          <p:spTgt spid="4">
                                            <p:graphicEl>
                                              <a:chart seriesIdx="6" categoryIdx="1" bldStep="ptInSeries"/>
                                            </p:graphicEl>
                                          </p:spTgt>
                                        </p:tgtEl>
                                      </p:cBhvr>
                                    </p:animEffect>
                                  </p:childTnLst>
                                </p:cTn>
                              </p:par>
                            </p:childTnLst>
                          </p:cTn>
                        </p:par>
                        <p:par>
                          <p:cTn id="424" fill="hold">
                            <p:stCondLst>
                              <p:cond delay="35830"/>
                            </p:stCondLst>
                            <p:childTnLst>
                              <p:par>
                                <p:cTn id="425" presetID="10" presetClass="entr" presetSubtype="0" fill="hold" grpId="0" nodeType="afterEffect">
                                  <p:stCondLst>
                                    <p:cond delay="0"/>
                                  </p:stCondLst>
                                  <p:childTnLst>
                                    <p:set>
                                      <p:cBhvr>
                                        <p:cTn id="426" dur="1" fill="hold">
                                          <p:stCondLst>
                                            <p:cond delay="0"/>
                                          </p:stCondLst>
                                        </p:cTn>
                                        <p:tgtEl>
                                          <p:spTgt spid="4">
                                            <p:graphicEl>
                                              <a:chart seriesIdx="6" categoryIdx="2" bldStep="ptInSeries"/>
                                            </p:graphicEl>
                                          </p:spTgt>
                                        </p:tgtEl>
                                        <p:attrNameLst>
                                          <p:attrName>style.visibility</p:attrName>
                                        </p:attrNameLst>
                                      </p:cBhvr>
                                      <p:to>
                                        <p:strVal val="visible"/>
                                      </p:to>
                                    </p:set>
                                    <p:animEffect transition="in" filter="fade">
                                      <p:cBhvr>
                                        <p:cTn id="427" dur="500"/>
                                        <p:tgtEl>
                                          <p:spTgt spid="4">
                                            <p:graphicEl>
                                              <a:chart seriesIdx="6" categoryIdx="2" bldStep="ptInSeries"/>
                                            </p:graphicEl>
                                          </p:spTgt>
                                        </p:tgtEl>
                                      </p:cBhvr>
                                    </p:animEffect>
                                  </p:childTnLst>
                                </p:cTn>
                              </p:par>
                            </p:childTnLst>
                          </p:cTn>
                        </p:par>
                        <p:par>
                          <p:cTn id="428" fill="hold">
                            <p:stCondLst>
                              <p:cond delay="36330"/>
                            </p:stCondLst>
                            <p:childTnLst>
                              <p:par>
                                <p:cTn id="429" presetID="10" presetClass="entr" presetSubtype="0" fill="hold" grpId="0" nodeType="afterEffect">
                                  <p:stCondLst>
                                    <p:cond delay="0"/>
                                  </p:stCondLst>
                                  <p:childTnLst>
                                    <p:set>
                                      <p:cBhvr>
                                        <p:cTn id="430" dur="1" fill="hold">
                                          <p:stCondLst>
                                            <p:cond delay="0"/>
                                          </p:stCondLst>
                                        </p:cTn>
                                        <p:tgtEl>
                                          <p:spTgt spid="4">
                                            <p:graphicEl>
                                              <a:chart seriesIdx="6" categoryIdx="3" bldStep="ptInSeries"/>
                                            </p:graphicEl>
                                          </p:spTgt>
                                        </p:tgtEl>
                                        <p:attrNameLst>
                                          <p:attrName>style.visibility</p:attrName>
                                        </p:attrNameLst>
                                      </p:cBhvr>
                                      <p:to>
                                        <p:strVal val="visible"/>
                                      </p:to>
                                    </p:set>
                                    <p:animEffect transition="in" filter="fade">
                                      <p:cBhvr>
                                        <p:cTn id="431" dur="500"/>
                                        <p:tgtEl>
                                          <p:spTgt spid="4">
                                            <p:graphicEl>
                                              <a:chart seriesIdx="6" categoryIdx="3" bldStep="ptInSeries"/>
                                            </p:graphicEl>
                                          </p:spTgt>
                                        </p:tgtEl>
                                      </p:cBhvr>
                                    </p:animEffect>
                                  </p:childTnLst>
                                </p:cTn>
                              </p:par>
                            </p:childTnLst>
                          </p:cTn>
                        </p:par>
                        <p:par>
                          <p:cTn id="432" fill="hold">
                            <p:stCondLst>
                              <p:cond delay="36830"/>
                            </p:stCondLst>
                            <p:childTnLst>
                              <p:par>
                                <p:cTn id="433" presetID="10" presetClass="entr" presetSubtype="0" fill="hold" grpId="0" nodeType="afterEffect">
                                  <p:stCondLst>
                                    <p:cond delay="0"/>
                                  </p:stCondLst>
                                  <p:childTnLst>
                                    <p:set>
                                      <p:cBhvr>
                                        <p:cTn id="434" dur="1" fill="hold">
                                          <p:stCondLst>
                                            <p:cond delay="0"/>
                                          </p:stCondLst>
                                        </p:cTn>
                                        <p:tgtEl>
                                          <p:spTgt spid="4">
                                            <p:graphicEl>
                                              <a:chart seriesIdx="6" categoryIdx="4" bldStep="ptInSeries"/>
                                            </p:graphicEl>
                                          </p:spTgt>
                                        </p:tgtEl>
                                        <p:attrNameLst>
                                          <p:attrName>style.visibility</p:attrName>
                                        </p:attrNameLst>
                                      </p:cBhvr>
                                      <p:to>
                                        <p:strVal val="visible"/>
                                      </p:to>
                                    </p:set>
                                    <p:animEffect transition="in" filter="fade">
                                      <p:cBhvr>
                                        <p:cTn id="435" dur="10"/>
                                        <p:tgtEl>
                                          <p:spTgt spid="4">
                                            <p:graphicEl>
                                              <a:chart seriesIdx="6" categoryIdx="4" bldStep="ptInSeries"/>
                                            </p:graphicEl>
                                          </p:spTgt>
                                        </p:tgtEl>
                                      </p:cBhvr>
                                    </p:animEffect>
                                  </p:childTnLst>
                                </p:cTn>
                              </p:par>
                            </p:childTnLst>
                          </p:cTn>
                        </p:par>
                        <p:par>
                          <p:cTn id="436" fill="hold">
                            <p:stCondLst>
                              <p:cond delay="36840"/>
                            </p:stCondLst>
                            <p:childTnLst>
                              <p:par>
                                <p:cTn id="437" presetID="10" presetClass="entr" presetSubtype="0" fill="hold" grpId="0" nodeType="afterEffect">
                                  <p:stCondLst>
                                    <p:cond delay="0"/>
                                  </p:stCondLst>
                                  <p:childTnLst>
                                    <p:set>
                                      <p:cBhvr>
                                        <p:cTn id="438" dur="1" fill="hold">
                                          <p:stCondLst>
                                            <p:cond delay="0"/>
                                          </p:stCondLst>
                                        </p:cTn>
                                        <p:tgtEl>
                                          <p:spTgt spid="4">
                                            <p:graphicEl>
                                              <a:chart seriesIdx="6" categoryIdx="5" bldStep="ptInSeries"/>
                                            </p:graphicEl>
                                          </p:spTgt>
                                        </p:tgtEl>
                                        <p:attrNameLst>
                                          <p:attrName>style.visibility</p:attrName>
                                        </p:attrNameLst>
                                      </p:cBhvr>
                                      <p:to>
                                        <p:strVal val="visible"/>
                                      </p:to>
                                    </p:set>
                                    <p:animEffect transition="in" filter="fade">
                                      <p:cBhvr>
                                        <p:cTn id="439" dur="10"/>
                                        <p:tgtEl>
                                          <p:spTgt spid="4">
                                            <p:graphicEl>
                                              <a:chart seriesIdx="6" categoryIdx="5" bldStep="ptInSeries"/>
                                            </p:graphicEl>
                                          </p:spTgt>
                                        </p:tgtEl>
                                      </p:cBhvr>
                                    </p:animEffect>
                                  </p:childTnLst>
                                </p:cTn>
                              </p:par>
                            </p:childTnLst>
                          </p:cTn>
                        </p:par>
                        <p:par>
                          <p:cTn id="440" fill="hold">
                            <p:stCondLst>
                              <p:cond delay="36850"/>
                            </p:stCondLst>
                            <p:childTnLst>
                              <p:par>
                                <p:cTn id="441" presetID="10" presetClass="entr" presetSubtype="0" fill="hold" grpId="0" nodeType="afterEffect">
                                  <p:stCondLst>
                                    <p:cond delay="0"/>
                                  </p:stCondLst>
                                  <p:childTnLst>
                                    <p:set>
                                      <p:cBhvr>
                                        <p:cTn id="442" dur="1" fill="hold">
                                          <p:stCondLst>
                                            <p:cond delay="0"/>
                                          </p:stCondLst>
                                        </p:cTn>
                                        <p:tgtEl>
                                          <p:spTgt spid="4">
                                            <p:graphicEl>
                                              <a:chart seriesIdx="6" categoryIdx="6" bldStep="ptInSeries"/>
                                            </p:graphicEl>
                                          </p:spTgt>
                                        </p:tgtEl>
                                        <p:attrNameLst>
                                          <p:attrName>style.visibility</p:attrName>
                                        </p:attrNameLst>
                                      </p:cBhvr>
                                      <p:to>
                                        <p:strVal val="visible"/>
                                      </p:to>
                                    </p:set>
                                    <p:animEffect transition="in" filter="fade">
                                      <p:cBhvr>
                                        <p:cTn id="443" dur="500"/>
                                        <p:tgtEl>
                                          <p:spTgt spid="4">
                                            <p:graphicEl>
                                              <a:chart seriesIdx="6" categoryIdx="6" bldStep="ptInSeries"/>
                                            </p:graphicEl>
                                          </p:spTgt>
                                        </p:tgtEl>
                                      </p:cBhvr>
                                    </p:animEffect>
                                  </p:childTnLst>
                                </p:cTn>
                              </p:par>
                            </p:childTnLst>
                          </p:cTn>
                        </p:par>
                        <p:par>
                          <p:cTn id="444" fill="hold">
                            <p:stCondLst>
                              <p:cond delay="37350"/>
                            </p:stCondLst>
                            <p:childTnLst>
                              <p:par>
                                <p:cTn id="445" presetID="10" presetClass="entr" presetSubtype="0" fill="hold" grpId="0" nodeType="afterEffect">
                                  <p:stCondLst>
                                    <p:cond delay="0"/>
                                  </p:stCondLst>
                                  <p:childTnLst>
                                    <p:set>
                                      <p:cBhvr>
                                        <p:cTn id="446" dur="1" fill="hold">
                                          <p:stCondLst>
                                            <p:cond delay="0"/>
                                          </p:stCondLst>
                                        </p:cTn>
                                        <p:tgtEl>
                                          <p:spTgt spid="4">
                                            <p:graphicEl>
                                              <a:chart seriesIdx="6" categoryIdx="7" bldStep="ptInSeries"/>
                                            </p:graphicEl>
                                          </p:spTgt>
                                        </p:tgtEl>
                                        <p:attrNameLst>
                                          <p:attrName>style.visibility</p:attrName>
                                        </p:attrNameLst>
                                      </p:cBhvr>
                                      <p:to>
                                        <p:strVal val="visible"/>
                                      </p:to>
                                    </p:set>
                                    <p:animEffect transition="in" filter="fade">
                                      <p:cBhvr>
                                        <p:cTn id="447" dur="500"/>
                                        <p:tgtEl>
                                          <p:spTgt spid="4">
                                            <p:graphicEl>
                                              <a:chart seriesIdx="6" categoryIdx="7" bldStep="ptInSeries"/>
                                            </p:graphicEl>
                                          </p:spTgt>
                                        </p:tgtEl>
                                      </p:cBhvr>
                                    </p:animEffect>
                                  </p:childTnLst>
                                </p:cTn>
                              </p:par>
                            </p:childTnLst>
                          </p:cTn>
                        </p:par>
                        <p:par>
                          <p:cTn id="448" fill="hold">
                            <p:stCondLst>
                              <p:cond delay="37850"/>
                            </p:stCondLst>
                            <p:childTnLst>
                              <p:par>
                                <p:cTn id="449" presetID="10" presetClass="entr" presetSubtype="0" fill="hold" grpId="0" nodeType="afterEffect">
                                  <p:stCondLst>
                                    <p:cond delay="0"/>
                                  </p:stCondLst>
                                  <p:childTnLst>
                                    <p:set>
                                      <p:cBhvr>
                                        <p:cTn id="450" dur="1" fill="hold">
                                          <p:stCondLst>
                                            <p:cond delay="0"/>
                                          </p:stCondLst>
                                        </p:cTn>
                                        <p:tgtEl>
                                          <p:spTgt spid="4">
                                            <p:graphicEl>
                                              <a:chart seriesIdx="6" categoryIdx="8" bldStep="ptInSeries"/>
                                            </p:graphicEl>
                                          </p:spTgt>
                                        </p:tgtEl>
                                        <p:attrNameLst>
                                          <p:attrName>style.visibility</p:attrName>
                                        </p:attrNameLst>
                                      </p:cBhvr>
                                      <p:to>
                                        <p:strVal val="visible"/>
                                      </p:to>
                                    </p:set>
                                    <p:animEffect transition="in" filter="fade">
                                      <p:cBhvr>
                                        <p:cTn id="451" dur="10"/>
                                        <p:tgtEl>
                                          <p:spTgt spid="4">
                                            <p:graphicEl>
                                              <a:chart seriesIdx="6" categoryIdx="8" bldStep="ptInSeries"/>
                                            </p:graphicEl>
                                          </p:spTgt>
                                        </p:tgtEl>
                                      </p:cBhvr>
                                    </p:animEffect>
                                  </p:childTnLst>
                                </p:cTn>
                              </p:par>
                            </p:childTnLst>
                          </p:cTn>
                        </p:par>
                        <p:par>
                          <p:cTn id="452" fill="hold">
                            <p:stCondLst>
                              <p:cond delay="37860"/>
                            </p:stCondLst>
                            <p:childTnLst>
                              <p:par>
                                <p:cTn id="453" presetID="10" presetClass="entr" presetSubtype="0" fill="hold" grpId="0" nodeType="afterEffect">
                                  <p:stCondLst>
                                    <p:cond delay="0"/>
                                  </p:stCondLst>
                                  <p:childTnLst>
                                    <p:set>
                                      <p:cBhvr>
                                        <p:cTn id="454" dur="1" fill="hold">
                                          <p:stCondLst>
                                            <p:cond delay="0"/>
                                          </p:stCondLst>
                                        </p:cTn>
                                        <p:tgtEl>
                                          <p:spTgt spid="4">
                                            <p:graphicEl>
                                              <a:chart seriesIdx="6" categoryIdx="9" bldStep="ptInSeries"/>
                                            </p:graphicEl>
                                          </p:spTgt>
                                        </p:tgtEl>
                                        <p:attrNameLst>
                                          <p:attrName>style.visibility</p:attrName>
                                        </p:attrNameLst>
                                      </p:cBhvr>
                                      <p:to>
                                        <p:strVal val="visible"/>
                                      </p:to>
                                    </p:set>
                                    <p:animEffect transition="in" filter="fade">
                                      <p:cBhvr>
                                        <p:cTn id="455" dur="10"/>
                                        <p:tgtEl>
                                          <p:spTgt spid="4">
                                            <p:graphicEl>
                                              <a:chart seriesIdx="6" categoryIdx="9" bldStep="ptInSeries"/>
                                            </p:graphicEl>
                                          </p:spTgt>
                                        </p:tgtEl>
                                      </p:cBhvr>
                                    </p:animEffect>
                                  </p:childTnLst>
                                </p:cTn>
                              </p:par>
                            </p:childTnLst>
                          </p:cTn>
                        </p:par>
                        <p:par>
                          <p:cTn id="456" fill="hold">
                            <p:stCondLst>
                              <p:cond delay="37870"/>
                            </p:stCondLst>
                            <p:childTnLst>
                              <p:par>
                                <p:cTn id="457" presetID="10" presetClass="entr" presetSubtype="0" fill="hold" grpId="0" nodeType="afterEffect">
                                  <p:stCondLst>
                                    <p:cond delay="0"/>
                                  </p:stCondLst>
                                  <p:childTnLst>
                                    <p:set>
                                      <p:cBhvr>
                                        <p:cTn id="458" dur="1" fill="hold">
                                          <p:stCondLst>
                                            <p:cond delay="0"/>
                                          </p:stCondLst>
                                        </p:cTn>
                                        <p:tgtEl>
                                          <p:spTgt spid="4">
                                            <p:graphicEl>
                                              <a:chart seriesIdx="6" categoryIdx="10" bldStep="ptInSeries"/>
                                            </p:graphicEl>
                                          </p:spTgt>
                                        </p:tgtEl>
                                        <p:attrNameLst>
                                          <p:attrName>style.visibility</p:attrName>
                                        </p:attrNameLst>
                                      </p:cBhvr>
                                      <p:to>
                                        <p:strVal val="visible"/>
                                      </p:to>
                                    </p:set>
                                    <p:animEffect transition="in" filter="fade">
                                      <p:cBhvr>
                                        <p:cTn id="459" dur="500"/>
                                        <p:tgtEl>
                                          <p:spTgt spid="4">
                                            <p:graphicEl>
                                              <a:chart seriesIdx="6" categoryIdx="10" bldStep="ptInSeries"/>
                                            </p:graphicEl>
                                          </p:spTgt>
                                        </p:tgtEl>
                                      </p:cBhvr>
                                    </p:animEffect>
                                  </p:childTnLst>
                                </p:cTn>
                              </p:par>
                            </p:childTnLst>
                          </p:cTn>
                        </p:par>
                        <p:par>
                          <p:cTn id="460" fill="hold">
                            <p:stCondLst>
                              <p:cond delay="38370"/>
                            </p:stCondLst>
                            <p:childTnLst>
                              <p:par>
                                <p:cTn id="461" presetID="10" presetClass="entr" presetSubtype="0" fill="hold" grpId="0" nodeType="afterEffect">
                                  <p:stCondLst>
                                    <p:cond delay="0"/>
                                  </p:stCondLst>
                                  <p:childTnLst>
                                    <p:set>
                                      <p:cBhvr>
                                        <p:cTn id="462" dur="1" fill="hold">
                                          <p:stCondLst>
                                            <p:cond delay="0"/>
                                          </p:stCondLst>
                                        </p:cTn>
                                        <p:tgtEl>
                                          <p:spTgt spid="4">
                                            <p:graphicEl>
                                              <a:chart seriesIdx="6" categoryIdx="11" bldStep="ptInSeries"/>
                                            </p:graphicEl>
                                          </p:spTgt>
                                        </p:tgtEl>
                                        <p:attrNameLst>
                                          <p:attrName>style.visibility</p:attrName>
                                        </p:attrNameLst>
                                      </p:cBhvr>
                                      <p:to>
                                        <p:strVal val="visible"/>
                                      </p:to>
                                    </p:set>
                                    <p:animEffect transition="in" filter="fade">
                                      <p:cBhvr>
                                        <p:cTn id="463" dur="10"/>
                                        <p:tgtEl>
                                          <p:spTgt spid="4">
                                            <p:graphicEl>
                                              <a:chart seriesIdx="6" categoryIdx="11" bldStep="ptInSeries"/>
                                            </p:graphicEl>
                                          </p:spTgt>
                                        </p:tgtEl>
                                      </p:cBhvr>
                                    </p:animEffect>
                                  </p:childTnLst>
                                </p:cTn>
                              </p:par>
                            </p:childTnLst>
                          </p:cTn>
                        </p:par>
                        <p:par>
                          <p:cTn id="464" fill="hold">
                            <p:stCondLst>
                              <p:cond delay="38380"/>
                            </p:stCondLst>
                            <p:childTnLst>
                              <p:par>
                                <p:cTn id="465" presetID="10" presetClass="entr" presetSubtype="0" fill="hold" grpId="0" nodeType="afterEffect">
                                  <p:stCondLst>
                                    <p:cond delay="0"/>
                                  </p:stCondLst>
                                  <p:childTnLst>
                                    <p:set>
                                      <p:cBhvr>
                                        <p:cTn id="466" dur="1" fill="hold">
                                          <p:stCondLst>
                                            <p:cond delay="0"/>
                                          </p:stCondLst>
                                        </p:cTn>
                                        <p:tgtEl>
                                          <p:spTgt spid="4">
                                            <p:graphicEl>
                                              <a:chart seriesIdx="6" categoryIdx="12" bldStep="ptInSeries"/>
                                            </p:graphicEl>
                                          </p:spTgt>
                                        </p:tgtEl>
                                        <p:attrNameLst>
                                          <p:attrName>style.visibility</p:attrName>
                                        </p:attrNameLst>
                                      </p:cBhvr>
                                      <p:to>
                                        <p:strVal val="visible"/>
                                      </p:to>
                                    </p:set>
                                    <p:animEffect transition="in" filter="fade">
                                      <p:cBhvr>
                                        <p:cTn id="467" dur="500"/>
                                        <p:tgtEl>
                                          <p:spTgt spid="4">
                                            <p:graphicEl>
                                              <a:chart seriesIdx="6" categoryIdx="12" bldStep="ptInSeries"/>
                                            </p:graphicEl>
                                          </p:spTgt>
                                        </p:tgtEl>
                                      </p:cBhvr>
                                    </p:animEffect>
                                  </p:childTnLst>
                                </p:cTn>
                              </p:par>
                            </p:childTnLst>
                          </p:cTn>
                        </p:par>
                        <p:par>
                          <p:cTn id="468" fill="hold">
                            <p:stCondLst>
                              <p:cond delay="38880"/>
                            </p:stCondLst>
                            <p:childTnLst>
                              <p:par>
                                <p:cTn id="469" presetID="10" presetClass="entr" presetSubtype="0" fill="hold" grpId="0" nodeType="afterEffect">
                                  <p:stCondLst>
                                    <p:cond delay="0"/>
                                  </p:stCondLst>
                                  <p:childTnLst>
                                    <p:set>
                                      <p:cBhvr>
                                        <p:cTn id="470" dur="1" fill="hold">
                                          <p:stCondLst>
                                            <p:cond delay="0"/>
                                          </p:stCondLst>
                                        </p:cTn>
                                        <p:tgtEl>
                                          <p:spTgt spid="4">
                                            <p:graphicEl>
                                              <a:chart seriesIdx="6" categoryIdx="13" bldStep="ptInSeries"/>
                                            </p:graphicEl>
                                          </p:spTgt>
                                        </p:tgtEl>
                                        <p:attrNameLst>
                                          <p:attrName>style.visibility</p:attrName>
                                        </p:attrNameLst>
                                      </p:cBhvr>
                                      <p:to>
                                        <p:strVal val="visible"/>
                                      </p:to>
                                    </p:set>
                                    <p:animEffect transition="in" filter="fade">
                                      <p:cBhvr>
                                        <p:cTn id="471" dur="500"/>
                                        <p:tgtEl>
                                          <p:spTgt spid="4">
                                            <p:graphicEl>
                                              <a:chart seriesIdx="6" categoryIdx="13" bldStep="ptInSeries"/>
                                            </p:graphicEl>
                                          </p:spTgt>
                                        </p:tgtEl>
                                      </p:cBhvr>
                                    </p:animEffect>
                                  </p:childTnLst>
                                </p:cTn>
                              </p:par>
                            </p:childTnLst>
                          </p:cTn>
                        </p:par>
                        <p:par>
                          <p:cTn id="472" fill="hold">
                            <p:stCondLst>
                              <p:cond delay="39380"/>
                            </p:stCondLst>
                            <p:childTnLst>
                              <p:par>
                                <p:cTn id="473" presetID="10" presetClass="entr" presetSubtype="0" fill="hold" grpId="0" nodeType="afterEffect">
                                  <p:stCondLst>
                                    <p:cond delay="0"/>
                                  </p:stCondLst>
                                  <p:childTnLst>
                                    <p:set>
                                      <p:cBhvr>
                                        <p:cTn id="474" dur="1" fill="hold">
                                          <p:stCondLst>
                                            <p:cond delay="0"/>
                                          </p:stCondLst>
                                        </p:cTn>
                                        <p:tgtEl>
                                          <p:spTgt spid="4">
                                            <p:graphicEl>
                                              <a:chart seriesIdx="6" categoryIdx="14" bldStep="ptInSeries"/>
                                            </p:graphicEl>
                                          </p:spTgt>
                                        </p:tgtEl>
                                        <p:attrNameLst>
                                          <p:attrName>style.visibility</p:attrName>
                                        </p:attrNameLst>
                                      </p:cBhvr>
                                      <p:to>
                                        <p:strVal val="visible"/>
                                      </p:to>
                                    </p:set>
                                    <p:animEffect transition="in" filter="fade">
                                      <p:cBhvr>
                                        <p:cTn id="475" dur="10"/>
                                        <p:tgtEl>
                                          <p:spTgt spid="4">
                                            <p:graphicEl>
                                              <a:chart seriesIdx="6" categoryIdx="14" bldStep="ptInSeries"/>
                                            </p:graphicEl>
                                          </p:spTgt>
                                        </p:tgtEl>
                                      </p:cBhvr>
                                    </p:animEffect>
                                  </p:childTnLst>
                                </p:cTn>
                              </p:par>
                            </p:childTnLst>
                          </p:cTn>
                        </p:par>
                        <p:par>
                          <p:cTn id="476" fill="hold">
                            <p:stCondLst>
                              <p:cond delay="39390"/>
                            </p:stCondLst>
                            <p:childTnLst>
                              <p:par>
                                <p:cTn id="477" presetID="10" presetClass="entr" presetSubtype="0" fill="hold" grpId="0" nodeType="afterEffect">
                                  <p:stCondLst>
                                    <p:cond delay="0"/>
                                  </p:stCondLst>
                                  <p:childTnLst>
                                    <p:set>
                                      <p:cBhvr>
                                        <p:cTn id="478" dur="1" fill="hold">
                                          <p:stCondLst>
                                            <p:cond delay="0"/>
                                          </p:stCondLst>
                                        </p:cTn>
                                        <p:tgtEl>
                                          <p:spTgt spid="4">
                                            <p:graphicEl>
                                              <a:chart seriesIdx="6" categoryIdx="15" bldStep="ptInSeries"/>
                                            </p:graphicEl>
                                          </p:spTgt>
                                        </p:tgtEl>
                                        <p:attrNameLst>
                                          <p:attrName>style.visibility</p:attrName>
                                        </p:attrNameLst>
                                      </p:cBhvr>
                                      <p:to>
                                        <p:strVal val="visible"/>
                                      </p:to>
                                    </p:set>
                                    <p:animEffect transition="in" filter="fade">
                                      <p:cBhvr>
                                        <p:cTn id="479" dur="10"/>
                                        <p:tgtEl>
                                          <p:spTgt spid="4">
                                            <p:graphicEl>
                                              <a:chart seriesIdx="6" categoryIdx="15" bldStep="ptInSeries"/>
                                            </p:graphicEl>
                                          </p:spTgt>
                                        </p:tgtEl>
                                      </p:cBhvr>
                                    </p:animEffect>
                                  </p:childTnLst>
                                </p:cTn>
                              </p:par>
                            </p:childTnLst>
                          </p:cTn>
                        </p:par>
                        <p:par>
                          <p:cTn id="480" fill="hold">
                            <p:stCondLst>
                              <p:cond delay="39400"/>
                            </p:stCondLst>
                            <p:childTnLst>
                              <p:par>
                                <p:cTn id="481" presetID="10" presetClass="entr" presetSubtype="0" fill="hold" grpId="0" nodeType="afterEffect">
                                  <p:stCondLst>
                                    <p:cond delay="0"/>
                                  </p:stCondLst>
                                  <p:childTnLst>
                                    <p:set>
                                      <p:cBhvr>
                                        <p:cTn id="482" dur="1" fill="hold">
                                          <p:stCondLst>
                                            <p:cond delay="0"/>
                                          </p:stCondLst>
                                        </p:cTn>
                                        <p:tgtEl>
                                          <p:spTgt spid="4">
                                            <p:graphicEl>
                                              <a:chart seriesIdx="6" categoryIdx="16" bldStep="ptInSeries"/>
                                            </p:graphicEl>
                                          </p:spTgt>
                                        </p:tgtEl>
                                        <p:attrNameLst>
                                          <p:attrName>style.visibility</p:attrName>
                                        </p:attrNameLst>
                                      </p:cBhvr>
                                      <p:to>
                                        <p:strVal val="visible"/>
                                      </p:to>
                                    </p:set>
                                    <p:animEffect transition="in" filter="fade">
                                      <p:cBhvr>
                                        <p:cTn id="483" dur="500"/>
                                        <p:tgtEl>
                                          <p:spTgt spid="4">
                                            <p:graphicEl>
                                              <a:chart seriesIdx="6" categoryIdx="16" bldStep="ptInSeries"/>
                                            </p:graphicEl>
                                          </p:spTgt>
                                        </p:tgtEl>
                                      </p:cBhvr>
                                    </p:animEffect>
                                  </p:childTnLst>
                                </p:cTn>
                              </p:par>
                            </p:childTnLst>
                          </p:cTn>
                        </p:par>
                        <p:par>
                          <p:cTn id="484" fill="hold">
                            <p:stCondLst>
                              <p:cond delay="39900"/>
                            </p:stCondLst>
                            <p:childTnLst>
                              <p:par>
                                <p:cTn id="485" presetID="10" presetClass="entr" presetSubtype="0" fill="hold" grpId="0" nodeType="afterEffect">
                                  <p:stCondLst>
                                    <p:cond delay="0"/>
                                  </p:stCondLst>
                                  <p:childTnLst>
                                    <p:set>
                                      <p:cBhvr>
                                        <p:cTn id="486" dur="1" fill="hold">
                                          <p:stCondLst>
                                            <p:cond delay="0"/>
                                          </p:stCondLst>
                                        </p:cTn>
                                        <p:tgtEl>
                                          <p:spTgt spid="4">
                                            <p:graphicEl>
                                              <a:chart seriesIdx="7" categoryIdx="0" bldStep="ptInSeries"/>
                                            </p:graphicEl>
                                          </p:spTgt>
                                        </p:tgtEl>
                                        <p:attrNameLst>
                                          <p:attrName>style.visibility</p:attrName>
                                        </p:attrNameLst>
                                      </p:cBhvr>
                                      <p:to>
                                        <p:strVal val="visible"/>
                                      </p:to>
                                    </p:set>
                                    <p:animEffect transition="in" filter="fade">
                                      <p:cBhvr>
                                        <p:cTn id="487" dur="500"/>
                                        <p:tgtEl>
                                          <p:spTgt spid="4">
                                            <p:graphicEl>
                                              <a:chart seriesIdx="7" categoryIdx="0" bldStep="ptInSeries"/>
                                            </p:graphicEl>
                                          </p:spTgt>
                                        </p:tgtEl>
                                      </p:cBhvr>
                                    </p:animEffect>
                                  </p:childTnLst>
                                </p:cTn>
                              </p:par>
                            </p:childTnLst>
                          </p:cTn>
                        </p:par>
                        <p:par>
                          <p:cTn id="488" fill="hold">
                            <p:stCondLst>
                              <p:cond delay="40400"/>
                            </p:stCondLst>
                            <p:childTnLst>
                              <p:par>
                                <p:cTn id="489" presetID="10" presetClass="entr" presetSubtype="0" fill="hold" grpId="0" nodeType="afterEffect">
                                  <p:stCondLst>
                                    <p:cond delay="0"/>
                                  </p:stCondLst>
                                  <p:childTnLst>
                                    <p:set>
                                      <p:cBhvr>
                                        <p:cTn id="490" dur="1" fill="hold">
                                          <p:stCondLst>
                                            <p:cond delay="0"/>
                                          </p:stCondLst>
                                        </p:cTn>
                                        <p:tgtEl>
                                          <p:spTgt spid="4">
                                            <p:graphicEl>
                                              <a:chart seriesIdx="7" categoryIdx="1" bldStep="ptInSeries"/>
                                            </p:graphicEl>
                                          </p:spTgt>
                                        </p:tgtEl>
                                        <p:attrNameLst>
                                          <p:attrName>style.visibility</p:attrName>
                                        </p:attrNameLst>
                                      </p:cBhvr>
                                      <p:to>
                                        <p:strVal val="visible"/>
                                      </p:to>
                                    </p:set>
                                    <p:animEffect transition="in" filter="fade">
                                      <p:cBhvr>
                                        <p:cTn id="491" dur="10"/>
                                        <p:tgtEl>
                                          <p:spTgt spid="4">
                                            <p:graphicEl>
                                              <a:chart seriesIdx="7" categoryIdx="1" bldStep="ptInSeries"/>
                                            </p:graphicEl>
                                          </p:spTgt>
                                        </p:tgtEl>
                                      </p:cBhvr>
                                    </p:animEffect>
                                  </p:childTnLst>
                                </p:cTn>
                              </p:par>
                            </p:childTnLst>
                          </p:cTn>
                        </p:par>
                        <p:par>
                          <p:cTn id="492" fill="hold">
                            <p:stCondLst>
                              <p:cond delay="40410"/>
                            </p:stCondLst>
                            <p:childTnLst>
                              <p:par>
                                <p:cTn id="493" presetID="10" presetClass="entr" presetSubtype="0" fill="hold" grpId="0" nodeType="afterEffect">
                                  <p:stCondLst>
                                    <p:cond delay="100"/>
                                  </p:stCondLst>
                                  <p:childTnLst>
                                    <p:set>
                                      <p:cBhvr>
                                        <p:cTn id="494" dur="1" fill="hold">
                                          <p:stCondLst>
                                            <p:cond delay="0"/>
                                          </p:stCondLst>
                                        </p:cTn>
                                        <p:tgtEl>
                                          <p:spTgt spid="4">
                                            <p:graphicEl>
                                              <a:chart seriesIdx="7" categoryIdx="2" bldStep="ptInSeries"/>
                                            </p:graphicEl>
                                          </p:spTgt>
                                        </p:tgtEl>
                                        <p:attrNameLst>
                                          <p:attrName>style.visibility</p:attrName>
                                        </p:attrNameLst>
                                      </p:cBhvr>
                                      <p:to>
                                        <p:strVal val="visible"/>
                                      </p:to>
                                    </p:set>
                                    <p:animEffect transition="in" filter="fade">
                                      <p:cBhvr>
                                        <p:cTn id="495" dur="10"/>
                                        <p:tgtEl>
                                          <p:spTgt spid="4">
                                            <p:graphicEl>
                                              <a:chart seriesIdx="7" categoryIdx="2" bldStep="ptInSeries"/>
                                            </p:graphicEl>
                                          </p:spTgt>
                                        </p:tgtEl>
                                      </p:cBhvr>
                                    </p:animEffect>
                                  </p:childTnLst>
                                </p:cTn>
                              </p:par>
                            </p:childTnLst>
                          </p:cTn>
                        </p:par>
                        <p:par>
                          <p:cTn id="496" fill="hold">
                            <p:stCondLst>
                              <p:cond delay="40520"/>
                            </p:stCondLst>
                            <p:childTnLst>
                              <p:par>
                                <p:cTn id="497" presetID="10" presetClass="entr" presetSubtype="0" fill="hold" grpId="0" nodeType="afterEffect">
                                  <p:stCondLst>
                                    <p:cond delay="0"/>
                                  </p:stCondLst>
                                  <p:childTnLst>
                                    <p:set>
                                      <p:cBhvr>
                                        <p:cTn id="498" dur="1" fill="hold">
                                          <p:stCondLst>
                                            <p:cond delay="0"/>
                                          </p:stCondLst>
                                        </p:cTn>
                                        <p:tgtEl>
                                          <p:spTgt spid="4">
                                            <p:graphicEl>
                                              <a:chart seriesIdx="7" categoryIdx="3" bldStep="ptInSeries"/>
                                            </p:graphicEl>
                                          </p:spTgt>
                                        </p:tgtEl>
                                        <p:attrNameLst>
                                          <p:attrName>style.visibility</p:attrName>
                                        </p:attrNameLst>
                                      </p:cBhvr>
                                      <p:to>
                                        <p:strVal val="visible"/>
                                      </p:to>
                                    </p:set>
                                    <p:animEffect transition="in" filter="fade">
                                      <p:cBhvr>
                                        <p:cTn id="499" dur="500"/>
                                        <p:tgtEl>
                                          <p:spTgt spid="4">
                                            <p:graphicEl>
                                              <a:chart seriesIdx="7" categoryIdx="3" bldStep="ptInSeries"/>
                                            </p:graphicEl>
                                          </p:spTgt>
                                        </p:tgtEl>
                                      </p:cBhvr>
                                    </p:animEffect>
                                  </p:childTnLst>
                                </p:cTn>
                              </p:par>
                            </p:childTnLst>
                          </p:cTn>
                        </p:par>
                        <p:par>
                          <p:cTn id="500" fill="hold">
                            <p:stCondLst>
                              <p:cond delay="41020"/>
                            </p:stCondLst>
                            <p:childTnLst>
                              <p:par>
                                <p:cTn id="501" presetID="10" presetClass="entr" presetSubtype="0" fill="hold" grpId="0" nodeType="afterEffect">
                                  <p:stCondLst>
                                    <p:cond delay="0"/>
                                  </p:stCondLst>
                                  <p:childTnLst>
                                    <p:set>
                                      <p:cBhvr>
                                        <p:cTn id="502" dur="1" fill="hold">
                                          <p:stCondLst>
                                            <p:cond delay="0"/>
                                          </p:stCondLst>
                                        </p:cTn>
                                        <p:tgtEl>
                                          <p:spTgt spid="4">
                                            <p:graphicEl>
                                              <a:chart seriesIdx="7" categoryIdx="4" bldStep="ptInSeries"/>
                                            </p:graphicEl>
                                          </p:spTgt>
                                        </p:tgtEl>
                                        <p:attrNameLst>
                                          <p:attrName>style.visibility</p:attrName>
                                        </p:attrNameLst>
                                      </p:cBhvr>
                                      <p:to>
                                        <p:strVal val="visible"/>
                                      </p:to>
                                    </p:set>
                                    <p:animEffect transition="in" filter="fade">
                                      <p:cBhvr>
                                        <p:cTn id="503" dur="10"/>
                                        <p:tgtEl>
                                          <p:spTgt spid="4">
                                            <p:graphicEl>
                                              <a:chart seriesIdx="7" categoryIdx="4" bldStep="ptInSeries"/>
                                            </p:graphicEl>
                                          </p:spTgt>
                                        </p:tgtEl>
                                      </p:cBhvr>
                                    </p:animEffect>
                                  </p:childTnLst>
                                </p:cTn>
                              </p:par>
                            </p:childTnLst>
                          </p:cTn>
                        </p:par>
                        <p:par>
                          <p:cTn id="504" fill="hold">
                            <p:stCondLst>
                              <p:cond delay="41030"/>
                            </p:stCondLst>
                            <p:childTnLst>
                              <p:par>
                                <p:cTn id="505" presetID="10" presetClass="entr" presetSubtype="0" fill="hold" grpId="0" nodeType="afterEffect">
                                  <p:stCondLst>
                                    <p:cond delay="0"/>
                                  </p:stCondLst>
                                  <p:childTnLst>
                                    <p:set>
                                      <p:cBhvr>
                                        <p:cTn id="506" dur="1" fill="hold">
                                          <p:stCondLst>
                                            <p:cond delay="0"/>
                                          </p:stCondLst>
                                        </p:cTn>
                                        <p:tgtEl>
                                          <p:spTgt spid="4">
                                            <p:graphicEl>
                                              <a:chart seriesIdx="7" categoryIdx="5" bldStep="ptInSeries"/>
                                            </p:graphicEl>
                                          </p:spTgt>
                                        </p:tgtEl>
                                        <p:attrNameLst>
                                          <p:attrName>style.visibility</p:attrName>
                                        </p:attrNameLst>
                                      </p:cBhvr>
                                      <p:to>
                                        <p:strVal val="visible"/>
                                      </p:to>
                                    </p:set>
                                    <p:animEffect transition="in" filter="fade">
                                      <p:cBhvr>
                                        <p:cTn id="507" dur="10"/>
                                        <p:tgtEl>
                                          <p:spTgt spid="4">
                                            <p:graphicEl>
                                              <a:chart seriesIdx="7" categoryIdx="5" bldStep="ptInSeries"/>
                                            </p:graphicEl>
                                          </p:spTgt>
                                        </p:tgtEl>
                                      </p:cBhvr>
                                    </p:animEffect>
                                  </p:childTnLst>
                                </p:cTn>
                              </p:par>
                            </p:childTnLst>
                          </p:cTn>
                        </p:par>
                        <p:par>
                          <p:cTn id="508" fill="hold">
                            <p:stCondLst>
                              <p:cond delay="41040"/>
                            </p:stCondLst>
                            <p:childTnLst>
                              <p:par>
                                <p:cTn id="509" presetID="10" presetClass="entr" presetSubtype="0" fill="hold" grpId="0" nodeType="afterEffect">
                                  <p:stCondLst>
                                    <p:cond delay="0"/>
                                  </p:stCondLst>
                                  <p:childTnLst>
                                    <p:set>
                                      <p:cBhvr>
                                        <p:cTn id="510" dur="1" fill="hold">
                                          <p:stCondLst>
                                            <p:cond delay="0"/>
                                          </p:stCondLst>
                                        </p:cTn>
                                        <p:tgtEl>
                                          <p:spTgt spid="4">
                                            <p:graphicEl>
                                              <a:chart seriesIdx="7" categoryIdx="6" bldStep="ptInSeries"/>
                                            </p:graphicEl>
                                          </p:spTgt>
                                        </p:tgtEl>
                                        <p:attrNameLst>
                                          <p:attrName>style.visibility</p:attrName>
                                        </p:attrNameLst>
                                      </p:cBhvr>
                                      <p:to>
                                        <p:strVal val="visible"/>
                                      </p:to>
                                    </p:set>
                                    <p:animEffect transition="in" filter="fade">
                                      <p:cBhvr>
                                        <p:cTn id="511" dur="500"/>
                                        <p:tgtEl>
                                          <p:spTgt spid="4">
                                            <p:graphicEl>
                                              <a:chart seriesIdx="7" categoryIdx="6" bldStep="ptInSeries"/>
                                            </p:graphicEl>
                                          </p:spTgt>
                                        </p:tgtEl>
                                      </p:cBhvr>
                                    </p:animEffect>
                                  </p:childTnLst>
                                </p:cTn>
                              </p:par>
                            </p:childTnLst>
                          </p:cTn>
                        </p:par>
                        <p:par>
                          <p:cTn id="512" fill="hold">
                            <p:stCondLst>
                              <p:cond delay="41540"/>
                            </p:stCondLst>
                            <p:childTnLst>
                              <p:par>
                                <p:cTn id="513" presetID="10" presetClass="entr" presetSubtype="0" fill="hold" grpId="0" nodeType="afterEffect">
                                  <p:stCondLst>
                                    <p:cond delay="0"/>
                                  </p:stCondLst>
                                  <p:childTnLst>
                                    <p:set>
                                      <p:cBhvr>
                                        <p:cTn id="514" dur="1" fill="hold">
                                          <p:stCondLst>
                                            <p:cond delay="0"/>
                                          </p:stCondLst>
                                        </p:cTn>
                                        <p:tgtEl>
                                          <p:spTgt spid="4">
                                            <p:graphicEl>
                                              <a:chart seriesIdx="7" categoryIdx="7" bldStep="ptInSeries"/>
                                            </p:graphicEl>
                                          </p:spTgt>
                                        </p:tgtEl>
                                        <p:attrNameLst>
                                          <p:attrName>style.visibility</p:attrName>
                                        </p:attrNameLst>
                                      </p:cBhvr>
                                      <p:to>
                                        <p:strVal val="visible"/>
                                      </p:to>
                                    </p:set>
                                    <p:animEffect transition="in" filter="fade">
                                      <p:cBhvr>
                                        <p:cTn id="515" dur="500"/>
                                        <p:tgtEl>
                                          <p:spTgt spid="4">
                                            <p:graphicEl>
                                              <a:chart seriesIdx="7" categoryIdx="7" bldStep="ptInSeries"/>
                                            </p:graphicEl>
                                          </p:spTgt>
                                        </p:tgtEl>
                                      </p:cBhvr>
                                    </p:animEffect>
                                  </p:childTnLst>
                                </p:cTn>
                              </p:par>
                            </p:childTnLst>
                          </p:cTn>
                        </p:par>
                        <p:par>
                          <p:cTn id="516" fill="hold">
                            <p:stCondLst>
                              <p:cond delay="42040"/>
                            </p:stCondLst>
                            <p:childTnLst>
                              <p:par>
                                <p:cTn id="517" presetID="10" presetClass="entr" presetSubtype="0" fill="hold" grpId="0" nodeType="afterEffect">
                                  <p:stCondLst>
                                    <p:cond delay="0"/>
                                  </p:stCondLst>
                                  <p:childTnLst>
                                    <p:set>
                                      <p:cBhvr>
                                        <p:cTn id="518" dur="1" fill="hold">
                                          <p:stCondLst>
                                            <p:cond delay="0"/>
                                          </p:stCondLst>
                                        </p:cTn>
                                        <p:tgtEl>
                                          <p:spTgt spid="4">
                                            <p:graphicEl>
                                              <a:chart seriesIdx="7" categoryIdx="8" bldStep="ptInSeries"/>
                                            </p:graphicEl>
                                          </p:spTgt>
                                        </p:tgtEl>
                                        <p:attrNameLst>
                                          <p:attrName>style.visibility</p:attrName>
                                        </p:attrNameLst>
                                      </p:cBhvr>
                                      <p:to>
                                        <p:strVal val="visible"/>
                                      </p:to>
                                    </p:set>
                                    <p:animEffect transition="in" filter="fade">
                                      <p:cBhvr>
                                        <p:cTn id="519" dur="10"/>
                                        <p:tgtEl>
                                          <p:spTgt spid="4">
                                            <p:graphicEl>
                                              <a:chart seriesIdx="7" categoryIdx="8" bldStep="ptInSeries"/>
                                            </p:graphicEl>
                                          </p:spTgt>
                                        </p:tgtEl>
                                      </p:cBhvr>
                                    </p:animEffect>
                                  </p:childTnLst>
                                </p:cTn>
                              </p:par>
                            </p:childTnLst>
                          </p:cTn>
                        </p:par>
                        <p:par>
                          <p:cTn id="520" fill="hold">
                            <p:stCondLst>
                              <p:cond delay="42050"/>
                            </p:stCondLst>
                            <p:childTnLst>
                              <p:par>
                                <p:cTn id="521" presetID="10" presetClass="entr" presetSubtype="0" fill="hold" grpId="0" nodeType="afterEffect">
                                  <p:stCondLst>
                                    <p:cond delay="0"/>
                                  </p:stCondLst>
                                  <p:childTnLst>
                                    <p:set>
                                      <p:cBhvr>
                                        <p:cTn id="522" dur="1" fill="hold">
                                          <p:stCondLst>
                                            <p:cond delay="0"/>
                                          </p:stCondLst>
                                        </p:cTn>
                                        <p:tgtEl>
                                          <p:spTgt spid="4">
                                            <p:graphicEl>
                                              <a:chart seriesIdx="7" categoryIdx="9" bldStep="ptInSeries"/>
                                            </p:graphicEl>
                                          </p:spTgt>
                                        </p:tgtEl>
                                        <p:attrNameLst>
                                          <p:attrName>style.visibility</p:attrName>
                                        </p:attrNameLst>
                                      </p:cBhvr>
                                      <p:to>
                                        <p:strVal val="visible"/>
                                      </p:to>
                                    </p:set>
                                    <p:animEffect transition="in" filter="fade">
                                      <p:cBhvr>
                                        <p:cTn id="523" dur="10"/>
                                        <p:tgtEl>
                                          <p:spTgt spid="4">
                                            <p:graphicEl>
                                              <a:chart seriesIdx="7" categoryIdx="9" bldStep="ptInSeries"/>
                                            </p:graphicEl>
                                          </p:spTgt>
                                        </p:tgtEl>
                                      </p:cBhvr>
                                    </p:animEffect>
                                  </p:childTnLst>
                                </p:cTn>
                              </p:par>
                            </p:childTnLst>
                          </p:cTn>
                        </p:par>
                        <p:par>
                          <p:cTn id="524" fill="hold">
                            <p:stCondLst>
                              <p:cond delay="42060"/>
                            </p:stCondLst>
                            <p:childTnLst>
                              <p:par>
                                <p:cTn id="525" presetID="10" presetClass="entr" presetSubtype="0" fill="hold" grpId="0" nodeType="afterEffect">
                                  <p:stCondLst>
                                    <p:cond delay="0"/>
                                  </p:stCondLst>
                                  <p:childTnLst>
                                    <p:set>
                                      <p:cBhvr>
                                        <p:cTn id="526" dur="1" fill="hold">
                                          <p:stCondLst>
                                            <p:cond delay="0"/>
                                          </p:stCondLst>
                                        </p:cTn>
                                        <p:tgtEl>
                                          <p:spTgt spid="4">
                                            <p:graphicEl>
                                              <a:chart seriesIdx="7" categoryIdx="10" bldStep="ptInSeries"/>
                                            </p:graphicEl>
                                          </p:spTgt>
                                        </p:tgtEl>
                                        <p:attrNameLst>
                                          <p:attrName>style.visibility</p:attrName>
                                        </p:attrNameLst>
                                      </p:cBhvr>
                                      <p:to>
                                        <p:strVal val="visible"/>
                                      </p:to>
                                    </p:set>
                                    <p:animEffect transition="in" filter="fade">
                                      <p:cBhvr>
                                        <p:cTn id="527" dur="500"/>
                                        <p:tgtEl>
                                          <p:spTgt spid="4">
                                            <p:graphicEl>
                                              <a:chart seriesIdx="7" categoryIdx="10" bldStep="ptInSeries"/>
                                            </p:graphicEl>
                                          </p:spTgt>
                                        </p:tgtEl>
                                      </p:cBhvr>
                                    </p:animEffect>
                                  </p:childTnLst>
                                </p:cTn>
                              </p:par>
                            </p:childTnLst>
                          </p:cTn>
                        </p:par>
                        <p:par>
                          <p:cTn id="528" fill="hold">
                            <p:stCondLst>
                              <p:cond delay="42560"/>
                            </p:stCondLst>
                            <p:childTnLst>
                              <p:par>
                                <p:cTn id="529" presetID="10" presetClass="entr" presetSubtype="0" fill="hold" grpId="0" nodeType="afterEffect">
                                  <p:stCondLst>
                                    <p:cond delay="0"/>
                                  </p:stCondLst>
                                  <p:childTnLst>
                                    <p:set>
                                      <p:cBhvr>
                                        <p:cTn id="530" dur="1" fill="hold">
                                          <p:stCondLst>
                                            <p:cond delay="0"/>
                                          </p:stCondLst>
                                        </p:cTn>
                                        <p:tgtEl>
                                          <p:spTgt spid="4">
                                            <p:graphicEl>
                                              <a:chart seriesIdx="7" categoryIdx="11" bldStep="ptInSeries"/>
                                            </p:graphicEl>
                                          </p:spTgt>
                                        </p:tgtEl>
                                        <p:attrNameLst>
                                          <p:attrName>style.visibility</p:attrName>
                                        </p:attrNameLst>
                                      </p:cBhvr>
                                      <p:to>
                                        <p:strVal val="visible"/>
                                      </p:to>
                                    </p:set>
                                    <p:animEffect transition="in" filter="fade">
                                      <p:cBhvr>
                                        <p:cTn id="531" dur="10"/>
                                        <p:tgtEl>
                                          <p:spTgt spid="4">
                                            <p:graphicEl>
                                              <a:chart seriesIdx="7" categoryIdx="11" bldStep="ptInSeries"/>
                                            </p:graphicEl>
                                          </p:spTgt>
                                        </p:tgtEl>
                                      </p:cBhvr>
                                    </p:animEffect>
                                  </p:childTnLst>
                                </p:cTn>
                              </p:par>
                            </p:childTnLst>
                          </p:cTn>
                        </p:par>
                        <p:par>
                          <p:cTn id="532" fill="hold">
                            <p:stCondLst>
                              <p:cond delay="42570"/>
                            </p:stCondLst>
                            <p:childTnLst>
                              <p:par>
                                <p:cTn id="533" presetID="10" presetClass="entr" presetSubtype="0" fill="hold" grpId="0" nodeType="afterEffect">
                                  <p:stCondLst>
                                    <p:cond delay="0"/>
                                  </p:stCondLst>
                                  <p:childTnLst>
                                    <p:set>
                                      <p:cBhvr>
                                        <p:cTn id="534" dur="1" fill="hold">
                                          <p:stCondLst>
                                            <p:cond delay="0"/>
                                          </p:stCondLst>
                                        </p:cTn>
                                        <p:tgtEl>
                                          <p:spTgt spid="4">
                                            <p:graphicEl>
                                              <a:chart seriesIdx="7" categoryIdx="12" bldStep="ptInSeries"/>
                                            </p:graphicEl>
                                          </p:spTgt>
                                        </p:tgtEl>
                                        <p:attrNameLst>
                                          <p:attrName>style.visibility</p:attrName>
                                        </p:attrNameLst>
                                      </p:cBhvr>
                                      <p:to>
                                        <p:strVal val="visible"/>
                                      </p:to>
                                    </p:set>
                                    <p:animEffect transition="in" filter="fade">
                                      <p:cBhvr>
                                        <p:cTn id="535" dur="500"/>
                                        <p:tgtEl>
                                          <p:spTgt spid="4">
                                            <p:graphicEl>
                                              <a:chart seriesIdx="7" categoryIdx="12" bldStep="ptInSeries"/>
                                            </p:graphicEl>
                                          </p:spTgt>
                                        </p:tgtEl>
                                      </p:cBhvr>
                                    </p:animEffect>
                                  </p:childTnLst>
                                </p:cTn>
                              </p:par>
                            </p:childTnLst>
                          </p:cTn>
                        </p:par>
                        <p:par>
                          <p:cTn id="536" fill="hold">
                            <p:stCondLst>
                              <p:cond delay="43070"/>
                            </p:stCondLst>
                            <p:childTnLst>
                              <p:par>
                                <p:cTn id="537" presetID="10" presetClass="entr" presetSubtype="0" fill="hold" grpId="0" nodeType="afterEffect">
                                  <p:stCondLst>
                                    <p:cond delay="0"/>
                                  </p:stCondLst>
                                  <p:childTnLst>
                                    <p:set>
                                      <p:cBhvr>
                                        <p:cTn id="538" dur="1" fill="hold">
                                          <p:stCondLst>
                                            <p:cond delay="0"/>
                                          </p:stCondLst>
                                        </p:cTn>
                                        <p:tgtEl>
                                          <p:spTgt spid="4">
                                            <p:graphicEl>
                                              <a:chart seriesIdx="7" categoryIdx="13" bldStep="ptInSeries"/>
                                            </p:graphicEl>
                                          </p:spTgt>
                                        </p:tgtEl>
                                        <p:attrNameLst>
                                          <p:attrName>style.visibility</p:attrName>
                                        </p:attrNameLst>
                                      </p:cBhvr>
                                      <p:to>
                                        <p:strVal val="visible"/>
                                      </p:to>
                                    </p:set>
                                    <p:animEffect transition="in" filter="fade">
                                      <p:cBhvr>
                                        <p:cTn id="539" dur="10"/>
                                        <p:tgtEl>
                                          <p:spTgt spid="4">
                                            <p:graphicEl>
                                              <a:chart seriesIdx="7" categoryIdx="13" bldStep="ptInSeries"/>
                                            </p:graphicEl>
                                          </p:spTgt>
                                        </p:tgtEl>
                                      </p:cBhvr>
                                    </p:animEffect>
                                  </p:childTnLst>
                                </p:cTn>
                              </p:par>
                            </p:childTnLst>
                          </p:cTn>
                        </p:par>
                        <p:par>
                          <p:cTn id="540" fill="hold">
                            <p:stCondLst>
                              <p:cond delay="43080"/>
                            </p:stCondLst>
                            <p:childTnLst>
                              <p:par>
                                <p:cTn id="541" presetID="10" presetClass="entr" presetSubtype="0" fill="hold" grpId="0" nodeType="afterEffect">
                                  <p:stCondLst>
                                    <p:cond delay="0"/>
                                  </p:stCondLst>
                                  <p:childTnLst>
                                    <p:set>
                                      <p:cBhvr>
                                        <p:cTn id="542" dur="1" fill="hold">
                                          <p:stCondLst>
                                            <p:cond delay="0"/>
                                          </p:stCondLst>
                                        </p:cTn>
                                        <p:tgtEl>
                                          <p:spTgt spid="4">
                                            <p:graphicEl>
                                              <a:chart seriesIdx="7" categoryIdx="14" bldStep="ptInSeries"/>
                                            </p:graphicEl>
                                          </p:spTgt>
                                        </p:tgtEl>
                                        <p:attrNameLst>
                                          <p:attrName>style.visibility</p:attrName>
                                        </p:attrNameLst>
                                      </p:cBhvr>
                                      <p:to>
                                        <p:strVal val="visible"/>
                                      </p:to>
                                    </p:set>
                                    <p:animEffect transition="in" filter="fade">
                                      <p:cBhvr>
                                        <p:cTn id="543" dur="10"/>
                                        <p:tgtEl>
                                          <p:spTgt spid="4">
                                            <p:graphicEl>
                                              <a:chart seriesIdx="7" categoryIdx="14" bldStep="ptInSeries"/>
                                            </p:graphicEl>
                                          </p:spTgt>
                                        </p:tgtEl>
                                      </p:cBhvr>
                                    </p:animEffect>
                                  </p:childTnLst>
                                </p:cTn>
                              </p:par>
                            </p:childTnLst>
                          </p:cTn>
                        </p:par>
                        <p:par>
                          <p:cTn id="544" fill="hold">
                            <p:stCondLst>
                              <p:cond delay="43090"/>
                            </p:stCondLst>
                            <p:childTnLst>
                              <p:par>
                                <p:cTn id="545" presetID="10" presetClass="entr" presetSubtype="0" fill="hold" grpId="0" nodeType="afterEffect">
                                  <p:stCondLst>
                                    <p:cond delay="0"/>
                                  </p:stCondLst>
                                  <p:childTnLst>
                                    <p:set>
                                      <p:cBhvr>
                                        <p:cTn id="546" dur="1" fill="hold">
                                          <p:stCondLst>
                                            <p:cond delay="0"/>
                                          </p:stCondLst>
                                        </p:cTn>
                                        <p:tgtEl>
                                          <p:spTgt spid="4">
                                            <p:graphicEl>
                                              <a:chart seriesIdx="7" categoryIdx="15" bldStep="ptInSeries"/>
                                            </p:graphicEl>
                                          </p:spTgt>
                                        </p:tgtEl>
                                        <p:attrNameLst>
                                          <p:attrName>style.visibility</p:attrName>
                                        </p:attrNameLst>
                                      </p:cBhvr>
                                      <p:to>
                                        <p:strVal val="visible"/>
                                      </p:to>
                                    </p:set>
                                    <p:animEffect transition="in" filter="fade">
                                      <p:cBhvr>
                                        <p:cTn id="547" dur="10"/>
                                        <p:tgtEl>
                                          <p:spTgt spid="4">
                                            <p:graphicEl>
                                              <a:chart seriesIdx="7" categoryIdx="15" bldStep="ptInSeries"/>
                                            </p:graphicEl>
                                          </p:spTgt>
                                        </p:tgtEl>
                                      </p:cBhvr>
                                    </p:animEffect>
                                  </p:childTnLst>
                                </p:cTn>
                              </p:par>
                            </p:childTnLst>
                          </p:cTn>
                        </p:par>
                        <p:par>
                          <p:cTn id="548" fill="hold">
                            <p:stCondLst>
                              <p:cond delay="43100"/>
                            </p:stCondLst>
                            <p:childTnLst>
                              <p:par>
                                <p:cTn id="549" presetID="10" presetClass="entr" presetSubtype="0" fill="hold" grpId="0" nodeType="afterEffect">
                                  <p:stCondLst>
                                    <p:cond delay="0"/>
                                  </p:stCondLst>
                                  <p:childTnLst>
                                    <p:set>
                                      <p:cBhvr>
                                        <p:cTn id="550" dur="1" fill="hold">
                                          <p:stCondLst>
                                            <p:cond delay="0"/>
                                          </p:stCondLst>
                                        </p:cTn>
                                        <p:tgtEl>
                                          <p:spTgt spid="4">
                                            <p:graphicEl>
                                              <a:chart seriesIdx="7" categoryIdx="16" bldStep="ptInSeries"/>
                                            </p:graphicEl>
                                          </p:spTgt>
                                        </p:tgtEl>
                                        <p:attrNameLst>
                                          <p:attrName>style.visibility</p:attrName>
                                        </p:attrNameLst>
                                      </p:cBhvr>
                                      <p:to>
                                        <p:strVal val="visible"/>
                                      </p:to>
                                    </p:set>
                                    <p:animEffect transition="in" filter="fade">
                                      <p:cBhvr>
                                        <p:cTn id="551" dur="500"/>
                                        <p:tgtEl>
                                          <p:spTgt spid="4">
                                            <p:graphicEl>
                                              <a:chart seriesIdx="7" categoryIdx="16" bldStep="ptInSeries"/>
                                            </p:graphicEl>
                                          </p:spTgt>
                                        </p:tgtEl>
                                      </p:cBhvr>
                                    </p:animEffect>
                                  </p:childTnLst>
                                </p:cTn>
                              </p:par>
                            </p:childTnLst>
                          </p:cTn>
                        </p:par>
                        <p:par>
                          <p:cTn id="552" fill="hold">
                            <p:stCondLst>
                              <p:cond delay="43600"/>
                            </p:stCondLst>
                            <p:childTnLst>
                              <p:par>
                                <p:cTn id="553" presetID="10" presetClass="entr" presetSubtype="0" fill="hold" grpId="0" nodeType="afterEffect">
                                  <p:stCondLst>
                                    <p:cond delay="0"/>
                                  </p:stCondLst>
                                  <p:childTnLst>
                                    <p:set>
                                      <p:cBhvr>
                                        <p:cTn id="554" dur="1" fill="hold">
                                          <p:stCondLst>
                                            <p:cond delay="0"/>
                                          </p:stCondLst>
                                        </p:cTn>
                                        <p:tgtEl>
                                          <p:spTgt spid="4">
                                            <p:graphicEl>
                                              <a:chart seriesIdx="8" categoryIdx="0" bldStep="ptInSeries"/>
                                            </p:graphicEl>
                                          </p:spTgt>
                                        </p:tgtEl>
                                        <p:attrNameLst>
                                          <p:attrName>style.visibility</p:attrName>
                                        </p:attrNameLst>
                                      </p:cBhvr>
                                      <p:to>
                                        <p:strVal val="visible"/>
                                      </p:to>
                                    </p:set>
                                    <p:animEffect transition="in" filter="fade">
                                      <p:cBhvr>
                                        <p:cTn id="555" dur="500"/>
                                        <p:tgtEl>
                                          <p:spTgt spid="4">
                                            <p:graphicEl>
                                              <a:chart seriesIdx="8" categoryIdx="0" bldStep="ptInSeries"/>
                                            </p:graphicEl>
                                          </p:spTgt>
                                        </p:tgtEl>
                                      </p:cBhvr>
                                    </p:animEffect>
                                  </p:childTnLst>
                                </p:cTn>
                              </p:par>
                            </p:childTnLst>
                          </p:cTn>
                        </p:par>
                        <p:par>
                          <p:cTn id="556" fill="hold">
                            <p:stCondLst>
                              <p:cond delay="44100"/>
                            </p:stCondLst>
                            <p:childTnLst>
                              <p:par>
                                <p:cTn id="557" presetID="10" presetClass="entr" presetSubtype="0" fill="hold" grpId="0" nodeType="afterEffect">
                                  <p:stCondLst>
                                    <p:cond delay="0"/>
                                  </p:stCondLst>
                                  <p:childTnLst>
                                    <p:set>
                                      <p:cBhvr>
                                        <p:cTn id="558" dur="1" fill="hold">
                                          <p:stCondLst>
                                            <p:cond delay="0"/>
                                          </p:stCondLst>
                                        </p:cTn>
                                        <p:tgtEl>
                                          <p:spTgt spid="4">
                                            <p:graphicEl>
                                              <a:chart seriesIdx="8" categoryIdx="1" bldStep="ptInSeries"/>
                                            </p:graphicEl>
                                          </p:spTgt>
                                        </p:tgtEl>
                                        <p:attrNameLst>
                                          <p:attrName>style.visibility</p:attrName>
                                        </p:attrNameLst>
                                      </p:cBhvr>
                                      <p:to>
                                        <p:strVal val="visible"/>
                                      </p:to>
                                    </p:set>
                                    <p:animEffect transition="in" filter="fade">
                                      <p:cBhvr>
                                        <p:cTn id="559" dur="500"/>
                                        <p:tgtEl>
                                          <p:spTgt spid="4">
                                            <p:graphicEl>
                                              <a:chart seriesIdx="8" categoryIdx="1" bldStep="ptInSeries"/>
                                            </p:graphicEl>
                                          </p:spTgt>
                                        </p:tgtEl>
                                      </p:cBhvr>
                                    </p:animEffect>
                                  </p:childTnLst>
                                </p:cTn>
                              </p:par>
                            </p:childTnLst>
                          </p:cTn>
                        </p:par>
                        <p:par>
                          <p:cTn id="560" fill="hold">
                            <p:stCondLst>
                              <p:cond delay="44600"/>
                            </p:stCondLst>
                            <p:childTnLst>
                              <p:par>
                                <p:cTn id="561" presetID="10" presetClass="entr" presetSubtype="0" fill="hold" grpId="0" nodeType="afterEffect">
                                  <p:stCondLst>
                                    <p:cond delay="0"/>
                                  </p:stCondLst>
                                  <p:childTnLst>
                                    <p:set>
                                      <p:cBhvr>
                                        <p:cTn id="562" dur="1" fill="hold">
                                          <p:stCondLst>
                                            <p:cond delay="0"/>
                                          </p:stCondLst>
                                        </p:cTn>
                                        <p:tgtEl>
                                          <p:spTgt spid="4">
                                            <p:graphicEl>
                                              <a:chart seriesIdx="8" categoryIdx="2" bldStep="ptInSeries"/>
                                            </p:graphicEl>
                                          </p:spTgt>
                                        </p:tgtEl>
                                        <p:attrNameLst>
                                          <p:attrName>style.visibility</p:attrName>
                                        </p:attrNameLst>
                                      </p:cBhvr>
                                      <p:to>
                                        <p:strVal val="visible"/>
                                      </p:to>
                                    </p:set>
                                    <p:animEffect transition="in" filter="fade">
                                      <p:cBhvr>
                                        <p:cTn id="563" dur="500"/>
                                        <p:tgtEl>
                                          <p:spTgt spid="4">
                                            <p:graphicEl>
                                              <a:chart seriesIdx="8" categoryIdx="2" bldStep="ptInSeries"/>
                                            </p:graphicEl>
                                          </p:spTgt>
                                        </p:tgtEl>
                                      </p:cBhvr>
                                    </p:animEffect>
                                  </p:childTnLst>
                                </p:cTn>
                              </p:par>
                            </p:childTnLst>
                          </p:cTn>
                        </p:par>
                        <p:par>
                          <p:cTn id="564" fill="hold">
                            <p:stCondLst>
                              <p:cond delay="45100"/>
                            </p:stCondLst>
                            <p:childTnLst>
                              <p:par>
                                <p:cTn id="565" presetID="10" presetClass="entr" presetSubtype="0" fill="hold" grpId="0" nodeType="afterEffect">
                                  <p:stCondLst>
                                    <p:cond delay="0"/>
                                  </p:stCondLst>
                                  <p:childTnLst>
                                    <p:set>
                                      <p:cBhvr>
                                        <p:cTn id="566" dur="1" fill="hold">
                                          <p:stCondLst>
                                            <p:cond delay="0"/>
                                          </p:stCondLst>
                                        </p:cTn>
                                        <p:tgtEl>
                                          <p:spTgt spid="4">
                                            <p:graphicEl>
                                              <a:chart seriesIdx="8" categoryIdx="3" bldStep="ptInSeries"/>
                                            </p:graphicEl>
                                          </p:spTgt>
                                        </p:tgtEl>
                                        <p:attrNameLst>
                                          <p:attrName>style.visibility</p:attrName>
                                        </p:attrNameLst>
                                      </p:cBhvr>
                                      <p:to>
                                        <p:strVal val="visible"/>
                                      </p:to>
                                    </p:set>
                                    <p:animEffect transition="in" filter="fade">
                                      <p:cBhvr>
                                        <p:cTn id="567" dur="500"/>
                                        <p:tgtEl>
                                          <p:spTgt spid="4">
                                            <p:graphicEl>
                                              <a:chart seriesIdx="8" categoryIdx="3" bldStep="ptInSeries"/>
                                            </p:graphicEl>
                                          </p:spTgt>
                                        </p:tgtEl>
                                      </p:cBhvr>
                                    </p:animEffect>
                                  </p:childTnLst>
                                </p:cTn>
                              </p:par>
                            </p:childTnLst>
                          </p:cTn>
                        </p:par>
                        <p:par>
                          <p:cTn id="568" fill="hold">
                            <p:stCondLst>
                              <p:cond delay="45600"/>
                            </p:stCondLst>
                            <p:childTnLst>
                              <p:par>
                                <p:cTn id="569" presetID="10" presetClass="entr" presetSubtype="0" fill="hold" grpId="0" nodeType="afterEffect">
                                  <p:stCondLst>
                                    <p:cond delay="0"/>
                                  </p:stCondLst>
                                  <p:childTnLst>
                                    <p:set>
                                      <p:cBhvr>
                                        <p:cTn id="570" dur="1" fill="hold">
                                          <p:stCondLst>
                                            <p:cond delay="0"/>
                                          </p:stCondLst>
                                        </p:cTn>
                                        <p:tgtEl>
                                          <p:spTgt spid="4">
                                            <p:graphicEl>
                                              <a:chart seriesIdx="8" categoryIdx="4" bldStep="ptInSeries"/>
                                            </p:graphicEl>
                                          </p:spTgt>
                                        </p:tgtEl>
                                        <p:attrNameLst>
                                          <p:attrName>style.visibility</p:attrName>
                                        </p:attrNameLst>
                                      </p:cBhvr>
                                      <p:to>
                                        <p:strVal val="visible"/>
                                      </p:to>
                                    </p:set>
                                    <p:animEffect transition="in" filter="fade">
                                      <p:cBhvr>
                                        <p:cTn id="571" dur="10"/>
                                        <p:tgtEl>
                                          <p:spTgt spid="4">
                                            <p:graphicEl>
                                              <a:chart seriesIdx="8" categoryIdx="4" bldStep="ptInSeries"/>
                                            </p:graphicEl>
                                          </p:spTgt>
                                        </p:tgtEl>
                                      </p:cBhvr>
                                    </p:animEffect>
                                  </p:childTnLst>
                                </p:cTn>
                              </p:par>
                            </p:childTnLst>
                          </p:cTn>
                        </p:par>
                        <p:par>
                          <p:cTn id="572" fill="hold">
                            <p:stCondLst>
                              <p:cond delay="45610"/>
                            </p:stCondLst>
                            <p:childTnLst>
                              <p:par>
                                <p:cTn id="573" presetID="10" presetClass="entr" presetSubtype="0" fill="hold" grpId="0" nodeType="afterEffect">
                                  <p:stCondLst>
                                    <p:cond delay="0"/>
                                  </p:stCondLst>
                                  <p:childTnLst>
                                    <p:set>
                                      <p:cBhvr>
                                        <p:cTn id="574" dur="1" fill="hold">
                                          <p:stCondLst>
                                            <p:cond delay="0"/>
                                          </p:stCondLst>
                                        </p:cTn>
                                        <p:tgtEl>
                                          <p:spTgt spid="4">
                                            <p:graphicEl>
                                              <a:chart seriesIdx="8" categoryIdx="5" bldStep="ptInSeries"/>
                                            </p:graphicEl>
                                          </p:spTgt>
                                        </p:tgtEl>
                                        <p:attrNameLst>
                                          <p:attrName>style.visibility</p:attrName>
                                        </p:attrNameLst>
                                      </p:cBhvr>
                                      <p:to>
                                        <p:strVal val="visible"/>
                                      </p:to>
                                    </p:set>
                                    <p:animEffect transition="in" filter="fade">
                                      <p:cBhvr>
                                        <p:cTn id="575" dur="10"/>
                                        <p:tgtEl>
                                          <p:spTgt spid="4">
                                            <p:graphicEl>
                                              <a:chart seriesIdx="8" categoryIdx="5" bldStep="ptInSeries"/>
                                            </p:graphicEl>
                                          </p:spTgt>
                                        </p:tgtEl>
                                      </p:cBhvr>
                                    </p:animEffect>
                                  </p:childTnLst>
                                </p:cTn>
                              </p:par>
                            </p:childTnLst>
                          </p:cTn>
                        </p:par>
                        <p:par>
                          <p:cTn id="576" fill="hold">
                            <p:stCondLst>
                              <p:cond delay="45620"/>
                            </p:stCondLst>
                            <p:childTnLst>
                              <p:par>
                                <p:cTn id="577" presetID="10" presetClass="entr" presetSubtype="0" fill="hold" grpId="0" nodeType="afterEffect">
                                  <p:stCondLst>
                                    <p:cond delay="0"/>
                                  </p:stCondLst>
                                  <p:childTnLst>
                                    <p:set>
                                      <p:cBhvr>
                                        <p:cTn id="578" dur="1" fill="hold">
                                          <p:stCondLst>
                                            <p:cond delay="0"/>
                                          </p:stCondLst>
                                        </p:cTn>
                                        <p:tgtEl>
                                          <p:spTgt spid="4">
                                            <p:graphicEl>
                                              <a:chart seriesIdx="8" categoryIdx="6" bldStep="ptInSeries"/>
                                            </p:graphicEl>
                                          </p:spTgt>
                                        </p:tgtEl>
                                        <p:attrNameLst>
                                          <p:attrName>style.visibility</p:attrName>
                                        </p:attrNameLst>
                                      </p:cBhvr>
                                      <p:to>
                                        <p:strVal val="visible"/>
                                      </p:to>
                                    </p:set>
                                    <p:animEffect transition="in" filter="fade">
                                      <p:cBhvr>
                                        <p:cTn id="579" dur="500"/>
                                        <p:tgtEl>
                                          <p:spTgt spid="4">
                                            <p:graphicEl>
                                              <a:chart seriesIdx="8" categoryIdx="6" bldStep="ptInSeries"/>
                                            </p:graphicEl>
                                          </p:spTgt>
                                        </p:tgtEl>
                                      </p:cBhvr>
                                    </p:animEffect>
                                  </p:childTnLst>
                                </p:cTn>
                              </p:par>
                            </p:childTnLst>
                          </p:cTn>
                        </p:par>
                        <p:par>
                          <p:cTn id="580" fill="hold">
                            <p:stCondLst>
                              <p:cond delay="46120"/>
                            </p:stCondLst>
                            <p:childTnLst>
                              <p:par>
                                <p:cTn id="581" presetID="10" presetClass="entr" presetSubtype="0" fill="hold" grpId="0" nodeType="afterEffect">
                                  <p:stCondLst>
                                    <p:cond delay="0"/>
                                  </p:stCondLst>
                                  <p:childTnLst>
                                    <p:set>
                                      <p:cBhvr>
                                        <p:cTn id="582" dur="1" fill="hold">
                                          <p:stCondLst>
                                            <p:cond delay="0"/>
                                          </p:stCondLst>
                                        </p:cTn>
                                        <p:tgtEl>
                                          <p:spTgt spid="4">
                                            <p:graphicEl>
                                              <a:chart seriesIdx="8" categoryIdx="7" bldStep="ptInSeries"/>
                                            </p:graphicEl>
                                          </p:spTgt>
                                        </p:tgtEl>
                                        <p:attrNameLst>
                                          <p:attrName>style.visibility</p:attrName>
                                        </p:attrNameLst>
                                      </p:cBhvr>
                                      <p:to>
                                        <p:strVal val="visible"/>
                                      </p:to>
                                    </p:set>
                                    <p:animEffect transition="in" filter="fade">
                                      <p:cBhvr>
                                        <p:cTn id="583" dur="10"/>
                                        <p:tgtEl>
                                          <p:spTgt spid="4">
                                            <p:graphicEl>
                                              <a:chart seriesIdx="8" categoryIdx="7" bldStep="ptInSeries"/>
                                            </p:graphicEl>
                                          </p:spTgt>
                                        </p:tgtEl>
                                      </p:cBhvr>
                                    </p:animEffect>
                                  </p:childTnLst>
                                </p:cTn>
                              </p:par>
                            </p:childTnLst>
                          </p:cTn>
                        </p:par>
                        <p:par>
                          <p:cTn id="584" fill="hold">
                            <p:stCondLst>
                              <p:cond delay="46130"/>
                            </p:stCondLst>
                            <p:childTnLst>
                              <p:par>
                                <p:cTn id="585" presetID="10" presetClass="entr" presetSubtype="0" fill="hold" grpId="0" nodeType="afterEffect">
                                  <p:stCondLst>
                                    <p:cond delay="0"/>
                                  </p:stCondLst>
                                  <p:childTnLst>
                                    <p:set>
                                      <p:cBhvr>
                                        <p:cTn id="586" dur="1" fill="hold">
                                          <p:stCondLst>
                                            <p:cond delay="0"/>
                                          </p:stCondLst>
                                        </p:cTn>
                                        <p:tgtEl>
                                          <p:spTgt spid="4">
                                            <p:graphicEl>
                                              <a:chart seriesIdx="8" categoryIdx="8" bldStep="ptInSeries"/>
                                            </p:graphicEl>
                                          </p:spTgt>
                                        </p:tgtEl>
                                        <p:attrNameLst>
                                          <p:attrName>style.visibility</p:attrName>
                                        </p:attrNameLst>
                                      </p:cBhvr>
                                      <p:to>
                                        <p:strVal val="visible"/>
                                      </p:to>
                                    </p:set>
                                    <p:animEffect transition="in" filter="fade">
                                      <p:cBhvr>
                                        <p:cTn id="587" dur="10"/>
                                        <p:tgtEl>
                                          <p:spTgt spid="4">
                                            <p:graphicEl>
                                              <a:chart seriesIdx="8" categoryIdx="8" bldStep="ptInSeries"/>
                                            </p:graphicEl>
                                          </p:spTgt>
                                        </p:tgtEl>
                                      </p:cBhvr>
                                    </p:animEffect>
                                  </p:childTnLst>
                                </p:cTn>
                              </p:par>
                            </p:childTnLst>
                          </p:cTn>
                        </p:par>
                        <p:par>
                          <p:cTn id="588" fill="hold">
                            <p:stCondLst>
                              <p:cond delay="46140"/>
                            </p:stCondLst>
                            <p:childTnLst>
                              <p:par>
                                <p:cTn id="589" presetID="10" presetClass="entr" presetSubtype="0" fill="hold" grpId="0" nodeType="afterEffect">
                                  <p:stCondLst>
                                    <p:cond delay="0"/>
                                  </p:stCondLst>
                                  <p:childTnLst>
                                    <p:set>
                                      <p:cBhvr>
                                        <p:cTn id="590" dur="1" fill="hold">
                                          <p:stCondLst>
                                            <p:cond delay="0"/>
                                          </p:stCondLst>
                                        </p:cTn>
                                        <p:tgtEl>
                                          <p:spTgt spid="4">
                                            <p:graphicEl>
                                              <a:chart seriesIdx="8" categoryIdx="9" bldStep="ptInSeries"/>
                                            </p:graphicEl>
                                          </p:spTgt>
                                        </p:tgtEl>
                                        <p:attrNameLst>
                                          <p:attrName>style.visibility</p:attrName>
                                        </p:attrNameLst>
                                      </p:cBhvr>
                                      <p:to>
                                        <p:strVal val="visible"/>
                                      </p:to>
                                    </p:set>
                                    <p:animEffect transition="in" filter="fade">
                                      <p:cBhvr>
                                        <p:cTn id="591" dur="10"/>
                                        <p:tgtEl>
                                          <p:spTgt spid="4">
                                            <p:graphicEl>
                                              <a:chart seriesIdx="8" categoryIdx="9" bldStep="ptInSeries"/>
                                            </p:graphicEl>
                                          </p:spTgt>
                                        </p:tgtEl>
                                      </p:cBhvr>
                                    </p:animEffect>
                                  </p:childTnLst>
                                </p:cTn>
                              </p:par>
                            </p:childTnLst>
                          </p:cTn>
                        </p:par>
                        <p:par>
                          <p:cTn id="592" fill="hold">
                            <p:stCondLst>
                              <p:cond delay="46150"/>
                            </p:stCondLst>
                            <p:childTnLst>
                              <p:par>
                                <p:cTn id="593" presetID="10" presetClass="entr" presetSubtype="0" fill="hold" grpId="0" nodeType="afterEffect">
                                  <p:stCondLst>
                                    <p:cond delay="0"/>
                                  </p:stCondLst>
                                  <p:childTnLst>
                                    <p:set>
                                      <p:cBhvr>
                                        <p:cTn id="594" dur="1" fill="hold">
                                          <p:stCondLst>
                                            <p:cond delay="0"/>
                                          </p:stCondLst>
                                        </p:cTn>
                                        <p:tgtEl>
                                          <p:spTgt spid="4">
                                            <p:graphicEl>
                                              <a:chart seriesIdx="8" categoryIdx="10" bldStep="ptInSeries"/>
                                            </p:graphicEl>
                                          </p:spTgt>
                                        </p:tgtEl>
                                        <p:attrNameLst>
                                          <p:attrName>style.visibility</p:attrName>
                                        </p:attrNameLst>
                                      </p:cBhvr>
                                      <p:to>
                                        <p:strVal val="visible"/>
                                      </p:to>
                                    </p:set>
                                    <p:animEffect transition="in" filter="fade">
                                      <p:cBhvr>
                                        <p:cTn id="595" dur="500"/>
                                        <p:tgtEl>
                                          <p:spTgt spid="4">
                                            <p:graphicEl>
                                              <a:chart seriesIdx="8" categoryIdx="10" bldStep="ptInSeries"/>
                                            </p:graphicEl>
                                          </p:spTgt>
                                        </p:tgtEl>
                                      </p:cBhvr>
                                    </p:animEffect>
                                  </p:childTnLst>
                                </p:cTn>
                              </p:par>
                            </p:childTnLst>
                          </p:cTn>
                        </p:par>
                        <p:par>
                          <p:cTn id="596" fill="hold">
                            <p:stCondLst>
                              <p:cond delay="46650"/>
                            </p:stCondLst>
                            <p:childTnLst>
                              <p:par>
                                <p:cTn id="597" presetID="10" presetClass="entr" presetSubtype="0" fill="hold" grpId="0" nodeType="afterEffect">
                                  <p:stCondLst>
                                    <p:cond delay="0"/>
                                  </p:stCondLst>
                                  <p:childTnLst>
                                    <p:set>
                                      <p:cBhvr>
                                        <p:cTn id="598" dur="1" fill="hold">
                                          <p:stCondLst>
                                            <p:cond delay="0"/>
                                          </p:stCondLst>
                                        </p:cTn>
                                        <p:tgtEl>
                                          <p:spTgt spid="4">
                                            <p:graphicEl>
                                              <a:chart seriesIdx="8" categoryIdx="11" bldStep="ptInSeries"/>
                                            </p:graphicEl>
                                          </p:spTgt>
                                        </p:tgtEl>
                                        <p:attrNameLst>
                                          <p:attrName>style.visibility</p:attrName>
                                        </p:attrNameLst>
                                      </p:cBhvr>
                                      <p:to>
                                        <p:strVal val="visible"/>
                                      </p:to>
                                    </p:set>
                                    <p:animEffect transition="in" filter="fade">
                                      <p:cBhvr>
                                        <p:cTn id="599" dur="500"/>
                                        <p:tgtEl>
                                          <p:spTgt spid="4">
                                            <p:graphicEl>
                                              <a:chart seriesIdx="8" categoryIdx="11" bldStep="ptInSeries"/>
                                            </p:graphicEl>
                                          </p:spTgt>
                                        </p:tgtEl>
                                      </p:cBhvr>
                                    </p:animEffect>
                                  </p:childTnLst>
                                </p:cTn>
                              </p:par>
                            </p:childTnLst>
                          </p:cTn>
                        </p:par>
                        <p:par>
                          <p:cTn id="600" fill="hold">
                            <p:stCondLst>
                              <p:cond delay="47150"/>
                            </p:stCondLst>
                            <p:childTnLst>
                              <p:par>
                                <p:cTn id="601" presetID="10" presetClass="entr" presetSubtype="0" fill="hold" grpId="0" nodeType="afterEffect">
                                  <p:stCondLst>
                                    <p:cond delay="0"/>
                                  </p:stCondLst>
                                  <p:childTnLst>
                                    <p:set>
                                      <p:cBhvr>
                                        <p:cTn id="602" dur="1" fill="hold">
                                          <p:stCondLst>
                                            <p:cond delay="0"/>
                                          </p:stCondLst>
                                        </p:cTn>
                                        <p:tgtEl>
                                          <p:spTgt spid="4">
                                            <p:graphicEl>
                                              <a:chart seriesIdx="8" categoryIdx="12" bldStep="ptInSeries"/>
                                            </p:graphicEl>
                                          </p:spTgt>
                                        </p:tgtEl>
                                        <p:attrNameLst>
                                          <p:attrName>style.visibility</p:attrName>
                                        </p:attrNameLst>
                                      </p:cBhvr>
                                      <p:to>
                                        <p:strVal val="visible"/>
                                      </p:to>
                                    </p:set>
                                    <p:animEffect transition="in" filter="fade">
                                      <p:cBhvr>
                                        <p:cTn id="603" dur="500"/>
                                        <p:tgtEl>
                                          <p:spTgt spid="4">
                                            <p:graphicEl>
                                              <a:chart seriesIdx="8" categoryIdx="12" bldStep="ptInSeries"/>
                                            </p:graphicEl>
                                          </p:spTgt>
                                        </p:tgtEl>
                                      </p:cBhvr>
                                    </p:animEffect>
                                  </p:childTnLst>
                                </p:cTn>
                              </p:par>
                            </p:childTnLst>
                          </p:cTn>
                        </p:par>
                        <p:par>
                          <p:cTn id="604" fill="hold">
                            <p:stCondLst>
                              <p:cond delay="47650"/>
                            </p:stCondLst>
                            <p:childTnLst>
                              <p:par>
                                <p:cTn id="605" presetID="10" presetClass="entr" presetSubtype="0" fill="hold" grpId="0" nodeType="afterEffect">
                                  <p:stCondLst>
                                    <p:cond delay="0"/>
                                  </p:stCondLst>
                                  <p:childTnLst>
                                    <p:set>
                                      <p:cBhvr>
                                        <p:cTn id="606" dur="1" fill="hold">
                                          <p:stCondLst>
                                            <p:cond delay="0"/>
                                          </p:stCondLst>
                                        </p:cTn>
                                        <p:tgtEl>
                                          <p:spTgt spid="4">
                                            <p:graphicEl>
                                              <a:chart seriesIdx="8" categoryIdx="13" bldStep="ptInSeries"/>
                                            </p:graphicEl>
                                          </p:spTgt>
                                        </p:tgtEl>
                                        <p:attrNameLst>
                                          <p:attrName>style.visibility</p:attrName>
                                        </p:attrNameLst>
                                      </p:cBhvr>
                                      <p:to>
                                        <p:strVal val="visible"/>
                                      </p:to>
                                    </p:set>
                                    <p:animEffect transition="in" filter="fade">
                                      <p:cBhvr>
                                        <p:cTn id="607" dur="10"/>
                                        <p:tgtEl>
                                          <p:spTgt spid="4">
                                            <p:graphicEl>
                                              <a:chart seriesIdx="8" categoryIdx="13" bldStep="ptInSeries"/>
                                            </p:graphicEl>
                                          </p:spTgt>
                                        </p:tgtEl>
                                      </p:cBhvr>
                                    </p:animEffect>
                                  </p:childTnLst>
                                </p:cTn>
                              </p:par>
                            </p:childTnLst>
                          </p:cTn>
                        </p:par>
                        <p:par>
                          <p:cTn id="608" fill="hold">
                            <p:stCondLst>
                              <p:cond delay="47660"/>
                            </p:stCondLst>
                            <p:childTnLst>
                              <p:par>
                                <p:cTn id="609" presetID="10" presetClass="entr" presetSubtype="0" fill="hold" grpId="0" nodeType="afterEffect">
                                  <p:stCondLst>
                                    <p:cond delay="0"/>
                                  </p:stCondLst>
                                  <p:childTnLst>
                                    <p:set>
                                      <p:cBhvr>
                                        <p:cTn id="610" dur="1" fill="hold">
                                          <p:stCondLst>
                                            <p:cond delay="0"/>
                                          </p:stCondLst>
                                        </p:cTn>
                                        <p:tgtEl>
                                          <p:spTgt spid="4">
                                            <p:graphicEl>
                                              <a:chart seriesIdx="8" categoryIdx="14" bldStep="ptInSeries"/>
                                            </p:graphicEl>
                                          </p:spTgt>
                                        </p:tgtEl>
                                        <p:attrNameLst>
                                          <p:attrName>style.visibility</p:attrName>
                                        </p:attrNameLst>
                                      </p:cBhvr>
                                      <p:to>
                                        <p:strVal val="visible"/>
                                      </p:to>
                                    </p:set>
                                    <p:animEffect transition="in" filter="fade">
                                      <p:cBhvr>
                                        <p:cTn id="611" dur="10"/>
                                        <p:tgtEl>
                                          <p:spTgt spid="4">
                                            <p:graphicEl>
                                              <a:chart seriesIdx="8" categoryIdx="14" bldStep="ptInSeries"/>
                                            </p:graphicEl>
                                          </p:spTgt>
                                        </p:tgtEl>
                                      </p:cBhvr>
                                    </p:animEffect>
                                  </p:childTnLst>
                                </p:cTn>
                              </p:par>
                            </p:childTnLst>
                          </p:cTn>
                        </p:par>
                        <p:par>
                          <p:cTn id="612" fill="hold">
                            <p:stCondLst>
                              <p:cond delay="47670"/>
                            </p:stCondLst>
                            <p:childTnLst>
                              <p:par>
                                <p:cTn id="613" presetID="10" presetClass="entr" presetSubtype="0" fill="hold" grpId="0" nodeType="afterEffect">
                                  <p:stCondLst>
                                    <p:cond delay="0"/>
                                  </p:stCondLst>
                                  <p:childTnLst>
                                    <p:set>
                                      <p:cBhvr>
                                        <p:cTn id="614" dur="1" fill="hold">
                                          <p:stCondLst>
                                            <p:cond delay="0"/>
                                          </p:stCondLst>
                                        </p:cTn>
                                        <p:tgtEl>
                                          <p:spTgt spid="4">
                                            <p:graphicEl>
                                              <a:chart seriesIdx="8" categoryIdx="15" bldStep="ptInSeries"/>
                                            </p:graphicEl>
                                          </p:spTgt>
                                        </p:tgtEl>
                                        <p:attrNameLst>
                                          <p:attrName>style.visibility</p:attrName>
                                        </p:attrNameLst>
                                      </p:cBhvr>
                                      <p:to>
                                        <p:strVal val="visible"/>
                                      </p:to>
                                    </p:set>
                                    <p:animEffect transition="in" filter="fade">
                                      <p:cBhvr>
                                        <p:cTn id="615" dur="10"/>
                                        <p:tgtEl>
                                          <p:spTgt spid="4">
                                            <p:graphicEl>
                                              <a:chart seriesIdx="8" categoryIdx="15" bldStep="ptInSeries"/>
                                            </p:graphicEl>
                                          </p:spTgt>
                                        </p:tgtEl>
                                      </p:cBhvr>
                                    </p:animEffect>
                                  </p:childTnLst>
                                </p:cTn>
                              </p:par>
                            </p:childTnLst>
                          </p:cTn>
                        </p:par>
                        <p:par>
                          <p:cTn id="616" fill="hold">
                            <p:stCondLst>
                              <p:cond delay="47680"/>
                            </p:stCondLst>
                            <p:childTnLst>
                              <p:par>
                                <p:cTn id="617" presetID="10" presetClass="entr" presetSubtype="0" fill="hold" grpId="0" nodeType="afterEffect">
                                  <p:stCondLst>
                                    <p:cond delay="0"/>
                                  </p:stCondLst>
                                  <p:childTnLst>
                                    <p:set>
                                      <p:cBhvr>
                                        <p:cTn id="618" dur="1" fill="hold">
                                          <p:stCondLst>
                                            <p:cond delay="0"/>
                                          </p:stCondLst>
                                        </p:cTn>
                                        <p:tgtEl>
                                          <p:spTgt spid="4">
                                            <p:graphicEl>
                                              <a:chart seriesIdx="8" categoryIdx="16" bldStep="ptInSeries"/>
                                            </p:graphicEl>
                                          </p:spTgt>
                                        </p:tgtEl>
                                        <p:attrNameLst>
                                          <p:attrName>style.visibility</p:attrName>
                                        </p:attrNameLst>
                                      </p:cBhvr>
                                      <p:to>
                                        <p:strVal val="visible"/>
                                      </p:to>
                                    </p:set>
                                    <p:animEffect transition="in" filter="fade">
                                      <p:cBhvr>
                                        <p:cTn id="619" dur="500"/>
                                        <p:tgtEl>
                                          <p:spTgt spid="4">
                                            <p:graphicEl>
                                              <a:chart seriesIdx="8" categoryIdx="16" bldStep="ptInSeries"/>
                                            </p:graphicEl>
                                          </p:spTgt>
                                        </p:tgtEl>
                                      </p:cBhvr>
                                    </p:animEffect>
                                  </p:childTnLst>
                                </p:cTn>
                              </p:par>
                            </p:childTnLst>
                          </p:cTn>
                        </p:par>
                        <p:par>
                          <p:cTn id="620" fill="hold">
                            <p:stCondLst>
                              <p:cond delay="48180"/>
                            </p:stCondLst>
                            <p:childTnLst>
                              <p:par>
                                <p:cTn id="621" presetID="10" presetClass="entr" presetSubtype="0" fill="hold" grpId="0" nodeType="afterEffect">
                                  <p:stCondLst>
                                    <p:cond delay="0"/>
                                  </p:stCondLst>
                                  <p:childTnLst>
                                    <p:set>
                                      <p:cBhvr>
                                        <p:cTn id="622" dur="1" fill="hold">
                                          <p:stCondLst>
                                            <p:cond delay="0"/>
                                          </p:stCondLst>
                                        </p:cTn>
                                        <p:tgtEl>
                                          <p:spTgt spid="4">
                                            <p:graphicEl>
                                              <a:chart seriesIdx="9" categoryIdx="0" bldStep="ptInSeries"/>
                                            </p:graphicEl>
                                          </p:spTgt>
                                        </p:tgtEl>
                                        <p:attrNameLst>
                                          <p:attrName>style.visibility</p:attrName>
                                        </p:attrNameLst>
                                      </p:cBhvr>
                                      <p:to>
                                        <p:strVal val="visible"/>
                                      </p:to>
                                    </p:set>
                                    <p:animEffect transition="in" filter="fade">
                                      <p:cBhvr>
                                        <p:cTn id="623" dur="500"/>
                                        <p:tgtEl>
                                          <p:spTgt spid="4">
                                            <p:graphicEl>
                                              <a:chart seriesIdx="9" categoryIdx="0" bldStep="ptInSeries"/>
                                            </p:graphicEl>
                                          </p:spTgt>
                                        </p:tgtEl>
                                      </p:cBhvr>
                                    </p:animEffect>
                                  </p:childTnLst>
                                </p:cTn>
                              </p:par>
                            </p:childTnLst>
                          </p:cTn>
                        </p:par>
                        <p:par>
                          <p:cTn id="624" fill="hold">
                            <p:stCondLst>
                              <p:cond delay="48680"/>
                            </p:stCondLst>
                            <p:childTnLst>
                              <p:par>
                                <p:cTn id="625" presetID="10" presetClass="entr" presetSubtype="0" fill="hold" grpId="0" nodeType="afterEffect">
                                  <p:stCondLst>
                                    <p:cond delay="0"/>
                                  </p:stCondLst>
                                  <p:childTnLst>
                                    <p:set>
                                      <p:cBhvr>
                                        <p:cTn id="626" dur="1" fill="hold">
                                          <p:stCondLst>
                                            <p:cond delay="0"/>
                                          </p:stCondLst>
                                        </p:cTn>
                                        <p:tgtEl>
                                          <p:spTgt spid="4">
                                            <p:graphicEl>
                                              <a:chart seriesIdx="9" categoryIdx="1" bldStep="ptInSeries"/>
                                            </p:graphicEl>
                                          </p:spTgt>
                                        </p:tgtEl>
                                        <p:attrNameLst>
                                          <p:attrName>style.visibility</p:attrName>
                                        </p:attrNameLst>
                                      </p:cBhvr>
                                      <p:to>
                                        <p:strVal val="visible"/>
                                      </p:to>
                                    </p:set>
                                    <p:animEffect transition="in" filter="fade">
                                      <p:cBhvr>
                                        <p:cTn id="627" dur="500"/>
                                        <p:tgtEl>
                                          <p:spTgt spid="4">
                                            <p:graphicEl>
                                              <a:chart seriesIdx="9" categoryIdx="1" bldStep="ptInSeries"/>
                                            </p:graphicEl>
                                          </p:spTgt>
                                        </p:tgtEl>
                                      </p:cBhvr>
                                    </p:animEffect>
                                  </p:childTnLst>
                                </p:cTn>
                              </p:par>
                            </p:childTnLst>
                          </p:cTn>
                        </p:par>
                        <p:par>
                          <p:cTn id="628" fill="hold">
                            <p:stCondLst>
                              <p:cond delay="49180"/>
                            </p:stCondLst>
                            <p:childTnLst>
                              <p:par>
                                <p:cTn id="629" presetID="10" presetClass="entr" presetSubtype="0" fill="hold" grpId="0" nodeType="afterEffect">
                                  <p:stCondLst>
                                    <p:cond delay="0"/>
                                  </p:stCondLst>
                                  <p:childTnLst>
                                    <p:set>
                                      <p:cBhvr>
                                        <p:cTn id="630" dur="1" fill="hold">
                                          <p:stCondLst>
                                            <p:cond delay="0"/>
                                          </p:stCondLst>
                                        </p:cTn>
                                        <p:tgtEl>
                                          <p:spTgt spid="4">
                                            <p:graphicEl>
                                              <a:chart seriesIdx="9" categoryIdx="2" bldStep="ptInSeries"/>
                                            </p:graphicEl>
                                          </p:spTgt>
                                        </p:tgtEl>
                                        <p:attrNameLst>
                                          <p:attrName>style.visibility</p:attrName>
                                        </p:attrNameLst>
                                      </p:cBhvr>
                                      <p:to>
                                        <p:strVal val="visible"/>
                                      </p:to>
                                    </p:set>
                                    <p:animEffect transition="in" filter="fade">
                                      <p:cBhvr>
                                        <p:cTn id="631" dur="500"/>
                                        <p:tgtEl>
                                          <p:spTgt spid="4">
                                            <p:graphicEl>
                                              <a:chart seriesIdx="9" categoryIdx="2" bldStep="ptInSeries"/>
                                            </p:graphicEl>
                                          </p:spTgt>
                                        </p:tgtEl>
                                      </p:cBhvr>
                                    </p:animEffect>
                                  </p:childTnLst>
                                </p:cTn>
                              </p:par>
                            </p:childTnLst>
                          </p:cTn>
                        </p:par>
                        <p:par>
                          <p:cTn id="632" fill="hold">
                            <p:stCondLst>
                              <p:cond delay="49680"/>
                            </p:stCondLst>
                            <p:childTnLst>
                              <p:par>
                                <p:cTn id="633" presetID="10" presetClass="entr" presetSubtype="0" fill="hold" grpId="0" nodeType="afterEffect">
                                  <p:stCondLst>
                                    <p:cond delay="0"/>
                                  </p:stCondLst>
                                  <p:childTnLst>
                                    <p:set>
                                      <p:cBhvr>
                                        <p:cTn id="634" dur="1" fill="hold">
                                          <p:stCondLst>
                                            <p:cond delay="0"/>
                                          </p:stCondLst>
                                        </p:cTn>
                                        <p:tgtEl>
                                          <p:spTgt spid="4">
                                            <p:graphicEl>
                                              <a:chart seriesIdx="9" categoryIdx="3" bldStep="ptInSeries"/>
                                            </p:graphicEl>
                                          </p:spTgt>
                                        </p:tgtEl>
                                        <p:attrNameLst>
                                          <p:attrName>style.visibility</p:attrName>
                                        </p:attrNameLst>
                                      </p:cBhvr>
                                      <p:to>
                                        <p:strVal val="visible"/>
                                      </p:to>
                                    </p:set>
                                    <p:animEffect transition="in" filter="fade">
                                      <p:cBhvr>
                                        <p:cTn id="635" dur="10"/>
                                        <p:tgtEl>
                                          <p:spTgt spid="4">
                                            <p:graphicEl>
                                              <a:chart seriesIdx="9" categoryIdx="3" bldStep="ptInSeries"/>
                                            </p:graphicEl>
                                          </p:spTgt>
                                        </p:tgtEl>
                                      </p:cBhvr>
                                    </p:animEffect>
                                  </p:childTnLst>
                                </p:cTn>
                              </p:par>
                            </p:childTnLst>
                          </p:cTn>
                        </p:par>
                        <p:par>
                          <p:cTn id="636" fill="hold">
                            <p:stCondLst>
                              <p:cond delay="49690"/>
                            </p:stCondLst>
                            <p:childTnLst>
                              <p:par>
                                <p:cTn id="637" presetID="10" presetClass="entr" presetSubtype="0" fill="hold" grpId="0" nodeType="afterEffect">
                                  <p:stCondLst>
                                    <p:cond delay="0"/>
                                  </p:stCondLst>
                                  <p:childTnLst>
                                    <p:set>
                                      <p:cBhvr>
                                        <p:cTn id="638" dur="1" fill="hold">
                                          <p:stCondLst>
                                            <p:cond delay="0"/>
                                          </p:stCondLst>
                                        </p:cTn>
                                        <p:tgtEl>
                                          <p:spTgt spid="4">
                                            <p:graphicEl>
                                              <a:chart seriesIdx="9" categoryIdx="4" bldStep="ptInSeries"/>
                                            </p:graphicEl>
                                          </p:spTgt>
                                        </p:tgtEl>
                                        <p:attrNameLst>
                                          <p:attrName>style.visibility</p:attrName>
                                        </p:attrNameLst>
                                      </p:cBhvr>
                                      <p:to>
                                        <p:strVal val="visible"/>
                                      </p:to>
                                    </p:set>
                                    <p:animEffect transition="in" filter="fade">
                                      <p:cBhvr>
                                        <p:cTn id="639" dur="10"/>
                                        <p:tgtEl>
                                          <p:spTgt spid="4">
                                            <p:graphicEl>
                                              <a:chart seriesIdx="9" categoryIdx="4" bldStep="ptInSeries"/>
                                            </p:graphicEl>
                                          </p:spTgt>
                                        </p:tgtEl>
                                      </p:cBhvr>
                                    </p:animEffect>
                                  </p:childTnLst>
                                </p:cTn>
                              </p:par>
                            </p:childTnLst>
                          </p:cTn>
                        </p:par>
                        <p:par>
                          <p:cTn id="640" fill="hold">
                            <p:stCondLst>
                              <p:cond delay="49700"/>
                            </p:stCondLst>
                            <p:childTnLst>
                              <p:par>
                                <p:cTn id="641" presetID="10" presetClass="entr" presetSubtype="0" fill="hold" grpId="0" nodeType="afterEffect">
                                  <p:stCondLst>
                                    <p:cond delay="0"/>
                                  </p:stCondLst>
                                  <p:childTnLst>
                                    <p:set>
                                      <p:cBhvr>
                                        <p:cTn id="642" dur="1" fill="hold">
                                          <p:stCondLst>
                                            <p:cond delay="0"/>
                                          </p:stCondLst>
                                        </p:cTn>
                                        <p:tgtEl>
                                          <p:spTgt spid="4">
                                            <p:graphicEl>
                                              <a:chart seriesIdx="9" categoryIdx="5" bldStep="ptInSeries"/>
                                            </p:graphicEl>
                                          </p:spTgt>
                                        </p:tgtEl>
                                        <p:attrNameLst>
                                          <p:attrName>style.visibility</p:attrName>
                                        </p:attrNameLst>
                                      </p:cBhvr>
                                      <p:to>
                                        <p:strVal val="visible"/>
                                      </p:to>
                                    </p:set>
                                    <p:animEffect transition="in" filter="fade">
                                      <p:cBhvr>
                                        <p:cTn id="643" dur="10"/>
                                        <p:tgtEl>
                                          <p:spTgt spid="4">
                                            <p:graphicEl>
                                              <a:chart seriesIdx="9" categoryIdx="5" bldStep="ptInSeries"/>
                                            </p:graphicEl>
                                          </p:spTgt>
                                        </p:tgtEl>
                                      </p:cBhvr>
                                    </p:animEffect>
                                  </p:childTnLst>
                                </p:cTn>
                              </p:par>
                            </p:childTnLst>
                          </p:cTn>
                        </p:par>
                        <p:par>
                          <p:cTn id="644" fill="hold">
                            <p:stCondLst>
                              <p:cond delay="49710"/>
                            </p:stCondLst>
                            <p:childTnLst>
                              <p:par>
                                <p:cTn id="645" presetID="10" presetClass="entr" presetSubtype="0" fill="hold" grpId="0" nodeType="afterEffect">
                                  <p:stCondLst>
                                    <p:cond delay="0"/>
                                  </p:stCondLst>
                                  <p:childTnLst>
                                    <p:set>
                                      <p:cBhvr>
                                        <p:cTn id="646" dur="1" fill="hold">
                                          <p:stCondLst>
                                            <p:cond delay="0"/>
                                          </p:stCondLst>
                                        </p:cTn>
                                        <p:tgtEl>
                                          <p:spTgt spid="4">
                                            <p:graphicEl>
                                              <a:chart seriesIdx="9" categoryIdx="6" bldStep="ptInSeries"/>
                                            </p:graphicEl>
                                          </p:spTgt>
                                        </p:tgtEl>
                                        <p:attrNameLst>
                                          <p:attrName>style.visibility</p:attrName>
                                        </p:attrNameLst>
                                      </p:cBhvr>
                                      <p:to>
                                        <p:strVal val="visible"/>
                                      </p:to>
                                    </p:set>
                                    <p:animEffect transition="in" filter="fade">
                                      <p:cBhvr>
                                        <p:cTn id="647" dur="500"/>
                                        <p:tgtEl>
                                          <p:spTgt spid="4">
                                            <p:graphicEl>
                                              <a:chart seriesIdx="9" categoryIdx="6" bldStep="ptInSeries"/>
                                            </p:graphicEl>
                                          </p:spTgt>
                                        </p:tgtEl>
                                      </p:cBhvr>
                                    </p:animEffect>
                                  </p:childTnLst>
                                </p:cTn>
                              </p:par>
                            </p:childTnLst>
                          </p:cTn>
                        </p:par>
                        <p:par>
                          <p:cTn id="648" fill="hold">
                            <p:stCondLst>
                              <p:cond delay="50210"/>
                            </p:stCondLst>
                            <p:childTnLst>
                              <p:par>
                                <p:cTn id="649" presetID="10" presetClass="entr" presetSubtype="0" fill="hold" grpId="0" nodeType="afterEffect">
                                  <p:stCondLst>
                                    <p:cond delay="0"/>
                                  </p:stCondLst>
                                  <p:childTnLst>
                                    <p:set>
                                      <p:cBhvr>
                                        <p:cTn id="650" dur="1" fill="hold">
                                          <p:stCondLst>
                                            <p:cond delay="0"/>
                                          </p:stCondLst>
                                        </p:cTn>
                                        <p:tgtEl>
                                          <p:spTgt spid="4">
                                            <p:graphicEl>
                                              <a:chart seriesIdx="9" categoryIdx="7" bldStep="ptInSeries"/>
                                            </p:graphicEl>
                                          </p:spTgt>
                                        </p:tgtEl>
                                        <p:attrNameLst>
                                          <p:attrName>style.visibility</p:attrName>
                                        </p:attrNameLst>
                                      </p:cBhvr>
                                      <p:to>
                                        <p:strVal val="visible"/>
                                      </p:to>
                                    </p:set>
                                    <p:animEffect transition="in" filter="fade">
                                      <p:cBhvr>
                                        <p:cTn id="651" dur="10"/>
                                        <p:tgtEl>
                                          <p:spTgt spid="4">
                                            <p:graphicEl>
                                              <a:chart seriesIdx="9" categoryIdx="7" bldStep="ptInSeries"/>
                                            </p:graphicEl>
                                          </p:spTgt>
                                        </p:tgtEl>
                                      </p:cBhvr>
                                    </p:animEffect>
                                  </p:childTnLst>
                                </p:cTn>
                              </p:par>
                            </p:childTnLst>
                          </p:cTn>
                        </p:par>
                        <p:par>
                          <p:cTn id="652" fill="hold">
                            <p:stCondLst>
                              <p:cond delay="50220"/>
                            </p:stCondLst>
                            <p:childTnLst>
                              <p:par>
                                <p:cTn id="653" presetID="10" presetClass="entr" presetSubtype="0" fill="hold" grpId="0" nodeType="afterEffect">
                                  <p:stCondLst>
                                    <p:cond delay="0"/>
                                  </p:stCondLst>
                                  <p:childTnLst>
                                    <p:set>
                                      <p:cBhvr>
                                        <p:cTn id="654" dur="1" fill="hold">
                                          <p:stCondLst>
                                            <p:cond delay="0"/>
                                          </p:stCondLst>
                                        </p:cTn>
                                        <p:tgtEl>
                                          <p:spTgt spid="4">
                                            <p:graphicEl>
                                              <a:chart seriesIdx="9" categoryIdx="8" bldStep="ptInSeries"/>
                                            </p:graphicEl>
                                          </p:spTgt>
                                        </p:tgtEl>
                                        <p:attrNameLst>
                                          <p:attrName>style.visibility</p:attrName>
                                        </p:attrNameLst>
                                      </p:cBhvr>
                                      <p:to>
                                        <p:strVal val="visible"/>
                                      </p:to>
                                    </p:set>
                                    <p:animEffect transition="in" filter="fade">
                                      <p:cBhvr>
                                        <p:cTn id="655" dur="10"/>
                                        <p:tgtEl>
                                          <p:spTgt spid="4">
                                            <p:graphicEl>
                                              <a:chart seriesIdx="9" categoryIdx="8" bldStep="ptInSeries"/>
                                            </p:graphicEl>
                                          </p:spTgt>
                                        </p:tgtEl>
                                      </p:cBhvr>
                                    </p:animEffect>
                                  </p:childTnLst>
                                </p:cTn>
                              </p:par>
                            </p:childTnLst>
                          </p:cTn>
                        </p:par>
                        <p:par>
                          <p:cTn id="656" fill="hold">
                            <p:stCondLst>
                              <p:cond delay="50230"/>
                            </p:stCondLst>
                            <p:childTnLst>
                              <p:par>
                                <p:cTn id="657" presetID="10" presetClass="entr" presetSubtype="0" fill="hold" grpId="0" nodeType="afterEffect">
                                  <p:stCondLst>
                                    <p:cond delay="0"/>
                                  </p:stCondLst>
                                  <p:childTnLst>
                                    <p:set>
                                      <p:cBhvr>
                                        <p:cTn id="658" dur="1" fill="hold">
                                          <p:stCondLst>
                                            <p:cond delay="0"/>
                                          </p:stCondLst>
                                        </p:cTn>
                                        <p:tgtEl>
                                          <p:spTgt spid="4">
                                            <p:graphicEl>
                                              <a:chart seriesIdx="9" categoryIdx="9" bldStep="ptInSeries"/>
                                            </p:graphicEl>
                                          </p:spTgt>
                                        </p:tgtEl>
                                        <p:attrNameLst>
                                          <p:attrName>style.visibility</p:attrName>
                                        </p:attrNameLst>
                                      </p:cBhvr>
                                      <p:to>
                                        <p:strVal val="visible"/>
                                      </p:to>
                                    </p:set>
                                    <p:animEffect transition="in" filter="fade">
                                      <p:cBhvr>
                                        <p:cTn id="659" dur="10"/>
                                        <p:tgtEl>
                                          <p:spTgt spid="4">
                                            <p:graphicEl>
                                              <a:chart seriesIdx="9" categoryIdx="9" bldStep="ptInSeries"/>
                                            </p:graphicEl>
                                          </p:spTgt>
                                        </p:tgtEl>
                                      </p:cBhvr>
                                    </p:animEffect>
                                  </p:childTnLst>
                                </p:cTn>
                              </p:par>
                            </p:childTnLst>
                          </p:cTn>
                        </p:par>
                        <p:par>
                          <p:cTn id="660" fill="hold">
                            <p:stCondLst>
                              <p:cond delay="50240"/>
                            </p:stCondLst>
                            <p:childTnLst>
                              <p:par>
                                <p:cTn id="661" presetID="10" presetClass="entr" presetSubtype="0" fill="hold" grpId="0" nodeType="afterEffect">
                                  <p:stCondLst>
                                    <p:cond delay="0"/>
                                  </p:stCondLst>
                                  <p:childTnLst>
                                    <p:set>
                                      <p:cBhvr>
                                        <p:cTn id="662" dur="1" fill="hold">
                                          <p:stCondLst>
                                            <p:cond delay="0"/>
                                          </p:stCondLst>
                                        </p:cTn>
                                        <p:tgtEl>
                                          <p:spTgt spid="4">
                                            <p:graphicEl>
                                              <a:chart seriesIdx="9" categoryIdx="10" bldStep="ptInSeries"/>
                                            </p:graphicEl>
                                          </p:spTgt>
                                        </p:tgtEl>
                                        <p:attrNameLst>
                                          <p:attrName>style.visibility</p:attrName>
                                        </p:attrNameLst>
                                      </p:cBhvr>
                                      <p:to>
                                        <p:strVal val="visible"/>
                                      </p:to>
                                    </p:set>
                                    <p:animEffect transition="in" filter="fade">
                                      <p:cBhvr>
                                        <p:cTn id="663" dur="10"/>
                                        <p:tgtEl>
                                          <p:spTgt spid="4">
                                            <p:graphicEl>
                                              <a:chart seriesIdx="9" categoryIdx="10" bldStep="ptInSeries"/>
                                            </p:graphicEl>
                                          </p:spTgt>
                                        </p:tgtEl>
                                      </p:cBhvr>
                                    </p:animEffect>
                                  </p:childTnLst>
                                </p:cTn>
                              </p:par>
                            </p:childTnLst>
                          </p:cTn>
                        </p:par>
                        <p:par>
                          <p:cTn id="664" fill="hold">
                            <p:stCondLst>
                              <p:cond delay="50250"/>
                            </p:stCondLst>
                            <p:childTnLst>
                              <p:par>
                                <p:cTn id="665" presetID="10" presetClass="entr" presetSubtype="0" fill="hold" grpId="0" nodeType="afterEffect">
                                  <p:stCondLst>
                                    <p:cond delay="0"/>
                                  </p:stCondLst>
                                  <p:childTnLst>
                                    <p:set>
                                      <p:cBhvr>
                                        <p:cTn id="666" dur="1" fill="hold">
                                          <p:stCondLst>
                                            <p:cond delay="0"/>
                                          </p:stCondLst>
                                        </p:cTn>
                                        <p:tgtEl>
                                          <p:spTgt spid="4">
                                            <p:graphicEl>
                                              <a:chart seriesIdx="9" categoryIdx="11" bldStep="ptInSeries"/>
                                            </p:graphicEl>
                                          </p:spTgt>
                                        </p:tgtEl>
                                        <p:attrNameLst>
                                          <p:attrName>style.visibility</p:attrName>
                                        </p:attrNameLst>
                                      </p:cBhvr>
                                      <p:to>
                                        <p:strVal val="visible"/>
                                      </p:to>
                                    </p:set>
                                    <p:animEffect transition="in" filter="fade">
                                      <p:cBhvr>
                                        <p:cTn id="667" dur="10"/>
                                        <p:tgtEl>
                                          <p:spTgt spid="4">
                                            <p:graphicEl>
                                              <a:chart seriesIdx="9" categoryIdx="11" bldStep="ptInSeries"/>
                                            </p:graphicEl>
                                          </p:spTgt>
                                        </p:tgtEl>
                                      </p:cBhvr>
                                    </p:animEffect>
                                  </p:childTnLst>
                                </p:cTn>
                              </p:par>
                            </p:childTnLst>
                          </p:cTn>
                        </p:par>
                        <p:par>
                          <p:cTn id="668" fill="hold">
                            <p:stCondLst>
                              <p:cond delay="50260"/>
                            </p:stCondLst>
                            <p:childTnLst>
                              <p:par>
                                <p:cTn id="669" presetID="10" presetClass="entr" presetSubtype="0" fill="hold" grpId="0" nodeType="afterEffect">
                                  <p:stCondLst>
                                    <p:cond delay="0"/>
                                  </p:stCondLst>
                                  <p:childTnLst>
                                    <p:set>
                                      <p:cBhvr>
                                        <p:cTn id="670" dur="1" fill="hold">
                                          <p:stCondLst>
                                            <p:cond delay="0"/>
                                          </p:stCondLst>
                                        </p:cTn>
                                        <p:tgtEl>
                                          <p:spTgt spid="4">
                                            <p:graphicEl>
                                              <a:chart seriesIdx="9" categoryIdx="12" bldStep="ptInSeries"/>
                                            </p:graphicEl>
                                          </p:spTgt>
                                        </p:tgtEl>
                                        <p:attrNameLst>
                                          <p:attrName>style.visibility</p:attrName>
                                        </p:attrNameLst>
                                      </p:cBhvr>
                                      <p:to>
                                        <p:strVal val="visible"/>
                                      </p:to>
                                    </p:set>
                                    <p:animEffect transition="in" filter="fade">
                                      <p:cBhvr>
                                        <p:cTn id="671" dur="500"/>
                                        <p:tgtEl>
                                          <p:spTgt spid="4">
                                            <p:graphicEl>
                                              <a:chart seriesIdx="9" categoryIdx="12" bldStep="ptInSeries"/>
                                            </p:graphicEl>
                                          </p:spTgt>
                                        </p:tgtEl>
                                      </p:cBhvr>
                                    </p:animEffect>
                                  </p:childTnLst>
                                </p:cTn>
                              </p:par>
                            </p:childTnLst>
                          </p:cTn>
                        </p:par>
                        <p:par>
                          <p:cTn id="672" fill="hold">
                            <p:stCondLst>
                              <p:cond delay="50760"/>
                            </p:stCondLst>
                            <p:childTnLst>
                              <p:par>
                                <p:cTn id="673" presetID="10" presetClass="entr" presetSubtype="0" fill="hold" grpId="0" nodeType="afterEffect">
                                  <p:stCondLst>
                                    <p:cond delay="0"/>
                                  </p:stCondLst>
                                  <p:childTnLst>
                                    <p:set>
                                      <p:cBhvr>
                                        <p:cTn id="674" dur="1" fill="hold">
                                          <p:stCondLst>
                                            <p:cond delay="0"/>
                                          </p:stCondLst>
                                        </p:cTn>
                                        <p:tgtEl>
                                          <p:spTgt spid="4">
                                            <p:graphicEl>
                                              <a:chart seriesIdx="9" categoryIdx="13" bldStep="ptInSeries"/>
                                            </p:graphicEl>
                                          </p:spTgt>
                                        </p:tgtEl>
                                        <p:attrNameLst>
                                          <p:attrName>style.visibility</p:attrName>
                                        </p:attrNameLst>
                                      </p:cBhvr>
                                      <p:to>
                                        <p:strVal val="visible"/>
                                      </p:to>
                                    </p:set>
                                    <p:animEffect transition="in" filter="fade">
                                      <p:cBhvr>
                                        <p:cTn id="675" dur="10"/>
                                        <p:tgtEl>
                                          <p:spTgt spid="4">
                                            <p:graphicEl>
                                              <a:chart seriesIdx="9" categoryIdx="13" bldStep="ptInSeries"/>
                                            </p:graphicEl>
                                          </p:spTgt>
                                        </p:tgtEl>
                                      </p:cBhvr>
                                    </p:animEffect>
                                  </p:childTnLst>
                                </p:cTn>
                              </p:par>
                            </p:childTnLst>
                          </p:cTn>
                        </p:par>
                        <p:par>
                          <p:cTn id="676" fill="hold">
                            <p:stCondLst>
                              <p:cond delay="50770"/>
                            </p:stCondLst>
                            <p:childTnLst>
                              <p:par>
                                <p:cTn id="677" presetID="10" presetClass="entr" presetSubtype="0" fill="hold" grpId="0" nodeType="afterEffect">
                                  <p:stCondLst>
                                    <p:cond delay="0"/>
                                  </p:stCondLst>
                                  <p:childTnLst>
                                    <p:set>
                                      <p:cBhvr>
                                        <p:cTn id="678" dur="1" fill="hold">
                                          <p:stCondLst>
                                            <p:cond delay="0"/>
                                          </p:stCondLst>
                                        </p:cTn>
                                        <p:tgtEl>
                                          <p:spTgt spid="4">
                                            <p:graphicEl>
                                              <a:chart seriesIdx="9" categoryIdx="14" bldStep="ptInSeries"/>
                                            </p:graphicEl>
                                          </p:spTgt>
                                        </p:tgtEl>
                                        <p:attrNameLst>
                                          <p:attrName>style.visibility</p:attrName>
                                        </p:attrNameLst>
                                      </p:cBhvr>
                                      <p:to>
                                        <p:strVal val="visible"/>
                                      </p:to>
                                    </p:set>
                                    <p:animEffect transition="in" filter="fade">
                                      <p:cBhvr>
                                        <p:cTn id="679" dur="10"/>
                                        <p:tgtEl>
                                          <p:spTgt spid="4">
                                            <p:graphicEl>
                                              <a:chart seriesIdx="9" categoryIdx="14" bldStep="ptInSeries"/>
                                            </p:graphicEl>
                                          </p:spTgt>
                                        </p:tgtEl>
                                      </p:cBhvr>
                                    </p:animEffect>
                                  </p:childTnLst>
                                </p:cTn>
                              </p:par>
                            </p:childTnLst>
                          </p:cTn>
                        </p:par>
                        <p:par>
                          <p:cTn id="680" fill="hold">
                            <p:stCondLst>
                              <p:cond delay="50780"/>
                            </p:stCondLst>
                            <p:childTnLst>
                              <p:par>
                                <p:cTn id="681" presetID="10" presetClass="entr" presetSubtype="0" fill="hold" grpId="0" nodeType="afterEffect">
                                  <p:stCondLst>
                                    <p:cond delay="0"/>
                                  </p:stCondLst>
                                  <p:childTnLst>
                                    <p:set>
                                      <p:cBhvr>
                                        <p:cTn id="682" dur="1" fill="hold">
                                          <p:stCondLst>
                                            <p:cond delay="0"/>
                                          </p:stCondLst>
                                        </p:cTn>
                                        <p:tgtEl>
                                          <p:spTgt spid="4">
                                            <p:graphicEl>
                                              <a:chart seriesIdx="9" categoryIdx="15" bldStep="ptInSeries"/>
                                            </p:graphicEl>
                                          </p:spTgt>
                                        </p:tgtEl>
                                        <p:attrNameLst>
                                          <p:attrName>style.visibility</p:attrName>
                                        </p:attrNameLst>
                                      </p:cBhvr>
                                      <p:to>
                                        <p:strVal val="visible"/>
                                      </p:to>
                                    </p:set>
                                    <p:animEffect transition="in" filter="fade">
                                      <p:cBhvr>
                                        <p:cTn id="683" dur="10"/>
                                        <p:tgtEl>
                                          <p:spTgt spid="4">
                                            <p:graphicEl>
                                              <a:chart seriesIdx="9" categoryIdx="15" bldStep="ptInSeries"/>
                                            </p:graphicEl>
                                          </p:spTgt>
                                        </p:tgtEl>
                                      </p:cBhvr>
                                    </p:animEffect>
                                  </p:childTnLst>
                                </p:cTn>
                              </p:par>
                            </p:childTnLst>
                          </p:cTn>
                        </p:par>
                        <p:par>
                          <p:cTn id="684" fill="hold">
                            <p:stCondLst>
                              <p:cond delay="50790"/>
                            </p:stCondLst>
                            <p:childTnLst>
                              <p:par>
                                <p:cTn id="685" presetID="10" presetClass="entr" presetSubtype="0" fill="hold" grpId="0" nodeType="afterEffect">
                                  <p:stCondLst>
                                    <p:cond delay="0"/>
                                  </p:stCondLst>
                                  <p:childTnLst>
                                    <p:set>
                                      <p:cBhvr>
                                        <p:cTn id="686" dur="1" fill="hold">
                                          <p:stCondLst>
                                            <p:cond delay="0"/>
                                          </p:stCondLst>
                                        </p:cTn>
                                        <p:tgtEl>
                                          <p:spTgt spid="4">
                                            <p:graphicEl>
                                              <a:chart seriesIdx="9" categoryIdx="16" bldStep="ptInSeries"/>
                                            </p:graphicEl>
                                          </p:spTgt>
                                        </p:tgtEl>
                                        <p:attrNameLst>
                                          <p:attrName>style.visibility</p:attrName>
                                        </p:attrNameLst>
                                      </p:cBhvr>
                                      <p:to>
                                        <p:strVal val="visible"/>
                                      </p:to>
                                    </p:set>
                                    <p:animEffect transition="in" filter="fade">
                                      <p:cBhvr>
                                        <p:cTn id="687" dur="500"/>
                                        <p:tgtEl>
                                          <p:spTgt spid="4">
                                            <p:graphicEl>
                                              <a:chart seriesIdx="9" categoryIdx="16" bldStep="ptInSeries"/>
                                            </p:graphicEl>
                                          </p:spTgt>
                                        </p:tgtEl>
                                      </p:cBhvr>
                                    </p:animEffect>
                                  </p:childTnLst>
                                </p:cTn>
                              </p:par>
                            </p:childTnLst>
                          </p:cTn>
                        </p:par>
                        <p:par>
                          <p:cTn id="688" fill="hold">
                            <p:stCondLst>
                              <p:cond delay="51290"/>
                            </p:stCondLst>
                            <p:childTnLst>
                              <p:par>
                                <p:cTn id="689" presetID="10" presetClass="entr" presetSubtype="0" fill="hold" grpId="0" nodeType="afterEffect">
                                  <p:stCondLst>
                                    <p:cond delay="0"/>
                                  </p:stCondLst>
                                  <p:childTnLst>
                                    <p:set>
                                      <p:cBhvr>
                                        <p:cTn id="690" dur="1" fill="hold">
                                          <p:stCondLst>
                                            <p:cond delay="0"/>
                                          </p:stCondLst>
                                        </p:cTn>
                                        <p:tgtEl>
                                          <p:spTgt spid="4">
                                            <p:graphicEl>
                                              <a:chart seriesIdx="10" categoryIdx="0" bldStep="ptInSeries"/>
                                            </p:graphicEl>
                                          </p:spTgt>
                                        </p:tgtEl>
                                        <p:attrNameLst>
                                          <p:attrName>style.visibility</p:attrName>
                                        </p:attrNameLst>
                                      </p:cBhvr>
                                      <p:to>
                                        <p:strVal val="visible"/>
                                      </p:to>
                                    </p:set>
                                    <p:animEffect transition="in" filter="fade">
                                      <p:cBhvr>
                                        <p:cTn id="691" dur="500"/>
                                        <p:tgtEl>
                                          <p:spTgt spid="4">
                                            <p:graphicEl>
                                              <a:chart seriesIdx="10" categoryIdx="0" bldStep="ptInSeries"/>
                                            </p:graphicEl>
                                          </p:spTgt>
                                        </p:tgtEl>
                                      </p:cBhvr>
                                    </p:animEffect>
                                  </p:childTnLst>
                                </p:cTn>
                              </p:par>
                            </p:childTnLst>
                          </p:cTn>
                        </p:par>
                        <p:par>
                          <p:cTn id="692" fill="hold">
                            <p:stCondLst>
                              <p:cond delay="51790"/>
                            </p:stCondLst>
                            <p:childTnLst>
                              <p:par>
                                <p:cTn id="693" presetID="10" presetClass="entr" presetSubtype="0" fill="hold" grpId="0" nodeType="afterEffect">
                                  <p:stCondLst>
                                    <p:cond delay="0"/>
                                  </p:stCondLst>
                                  <p:childTnLst>
                                    <p:set>
                                      <p:cBhvr>
                                        <p:cTn id="694" dur="1" fill="hold">
                                          <p:stCondLst>
                                            <p:cond delay="0"/>
                                          </p:stCondLst>
                                        </p:cTn>
                                        <p:tgtEl>
                                          <p:spTgt spid="4">
                                            <p:graphicEl>
                                              <a:chart seriesIdx="10" categoryIdx="1" bldStep="ptInSeries"/>
                                            </p:graphicEl>
                                          </p:spTgt>
                                        </p:tgtEl>
                                        <p:attrNameLst>
                                          <p:attrName>style.visibility</p:attrName>
                                        </p:attrNameLst>
                                      </p:cBhvr>
                                      <p:to>
                                        <p:strVal val="visible"/>
                                      </p:to>
                                    </p:set>
                                    <p:animEffect transition="in" filter="fade">
                                      <p:cBhvr>
                                        <p:cTn id="695" dur="10"/>
                                        <p:tgtEl>
                                          <p:spTgt spid="4">
                                            <p:graphicEl>
                                              <a:chart seriesIdx="10" categoryIdx="1" bldStep="ptInSeries"/>
                                            </p:graphicEl>
                                          </p:spTgt>
                                        </p:tgtEl>
                                      </p:cBhvr>
                                    </p:animEffect>
                                  </p:childTnLst>
                                </p:cTn>
                              </p:par>
                            </p:childTnLst>
                          </p:cTn>
                        </p:par>
                        <p:par>
                          <p:cTn id="696" fill="hold">
                            <p:stCondLst>
                              <p:cond delay="51800"/>
                            </p:stCondLst>
                            <p:childTnLst>
                              <p:par>
                                <p:cTn id="697" presetID="10" presetClass="entr" presetSubtype="0" fill="hold" grpId="0" nodeType="afterEffect">
                                  <p:stCondLst>
                                    <p:cond delay="0"/>
                                  </p:stCondLst>
                                  <p:childTnLst>
                                    <p:set>
                                      <p:cBhvr>
                                        <p:cTn id="698" dur="1" fill="hold">
                                          <p:stCondLst>
                                            <p:cond delay="0"/>
                                          </p:stCondLst>
                                        </p:cTn>
                                        <p:tgtEl>
                                          <p:spTgt spid="4">
                                            <p:graphicEl>
                                              <a:chart seriesIdx="10" categoryIdx="2" bldStep="ptInSeries"/>
                                            </p:graphicEl>
                                          </p:spTgt>
                                        </p:tgtEl>
                                        <p:attrNameLst>
                                          <p:attrName>style.visibility</p:attrName>
                                        </p:attrNameLst>
                                      </p:cBhvr>
                                      <p:to>
                                        <p:strVal val="visible"/>
                                      </p:to>
                                    </p:set>
                                    <p:animEffect transition="in" filter="fade">
                                      <p:cBhvr>
                                        <p:cTn id="699" dur="500"/>
                                        <p:tgtEl>
                                          <p:spTgt spid="4">
                                            <p:graphicEl>
                                              <a:chart seriesIdx="10" categoryIdx="2" bldStep="ptInSeries"/>
                                            </p:graphicEl>
                                          </p:spTgt>
                                        </p:tgtEl>
                                      </p:cBhvr>
                                    </p:animEffect>
                                  </p:childTnLst>
                                </p:cTn>
                              </p:par>
                            </p:childTnLst>
                          </p:cTn>
                        </p:par>
                        <p:par>
                          <p:cTn id="700" fill="hold">
                            <p:stCondLst>
                              <p:cond delay="52300"/>
                            </p:stCondLst>
                            <p:childTnLst>
                              <p:par>
                                <p:cTn id="701" presetID="10" presetClass="entr" presetSubtype="0" fill="hold" grpId="0" nodeType="afterEffect">
                                  <p:stCondLst>
                                    <p:cond delay="0"/>
                                  </p:stCondLst>
                                  <p:childTnLst>
                                    <p:set>
                                      <p:cBhvr>
                                        <p:cTn id="702" dur="1" fill="hold">
                                          <p:stCondLst>
                                            <p:cond delay="0"/>
                                          </p:stCondLst>
                                        </p:cTn>
                                        <p:tgtEl>
                                          <p:spTgt spid="4">
                                            <p:graphicEl>
                                              <a:chart seriesIdx="10" categoryIdx="3" bldStep="ptInSeries"/>
                                            </p:graphicEl>
                                          </p:spTgt>
                                        </p:tgtEl>
                                        <p:attrNameLst>
                                          <p:attrName>style.visibility</p:attrName>
                                        </p:attrNameLst>
                                      </p:cBhvr>
                                      <p:to>
                                        <p:strVal val="visible"/>
                                      </p:to>
                                    </p:set>
                                    <p:animEffect transition="in" filter="fade">
                                      <p:cBhvr>
                                        <p:cTn id="703" dur="10"/>
                                        <p:tgtEl>
                                          <p:spTgt spid="4">
                                            <p:graphicEl>
                                              <a:chart seriesIdx="10" categoryIdx="3" bldStep="ptInSeries"/>
                                            </p:graphicEl>
                                          </p:spTgt>
                                        </p:tgtEl>
                                      </p:cBhvr>
                                    </p:animEffect>
                                  </p:childTnLst>
                                </p:cTn>
                              </p:par>
                            </p:childTnLst>
                          </p:cTn>
                        </p:par>
                        <p:par>
                          <p:cTn id="704" fill="hold">
                            <p:stCondLst>
                              <p:cond delay="52310"/>
                            </p:stCondLst>
                            <p:childTnLst>
                              <p:par>
                                <p:cTn id="705" presetID="10" presetClass="entr" presetSubtype="0" fill="hold" grpId="0" nodeType="afterEffect">
                                  <p:stCondLst>
                                    <p:cond delay="0"/>
                                  </p:stCondLst>
                                  <p:childTnLst>
                                    <p:set>
                                      <p:cBhvr>
                                        <p:cTn id="706" dur="1" fill="hold">
                                          <p:stCondLst>
                                            <p:cond delay="0"/>
                                          </p:stCondLst>
                                        </p:cTn>
                                        <p:tgtEl>
                                          <p:spTgt spid="4">
                                            <p:graphicEl>
                                              <a:chart seriesIdx="10" categoryIdx="4" bldStep="ptInSeries"/>
                                            </p:graphicEl>
                                          </p:spTgt>
                                        </p:tgtEl>
                                        <p:attrNameLst>
                                          <p:attrName>style.visibility</p:attrName>
                                        </p:attrNameLst>
                                      </p:cBhvr>
                                      <p:to>
                                        <p:strVal val="visible"/>
                                      </p:to>
                                    </p:set>
                                    <p:animEffect transition="in" filter="fade">
                                      <p:cBhvr>
                                        <p:cTn id="707" dur="10"/>
                                        <p:tgtEl>
                                          <p:spTgt spid="4">
                                            <p:graphicEl>
                                              <a:chart seriesIdx="10" categoryIdx="4" bldStep="ptInSeries"/>
                                            </p:graphicEl>
                                          </p:spTgt>
                                        </p:tgtEl>
                                      </p:cBhvr>
                                    </p:animEffect>
                                  </p:childTnLst>
                                </p:cTn>
                              </p:par>
                            </p:childTnLst>
                          </p:cTn>
                        </p:par>
                        <p:par>
                          <p:cTn id="708" fill="hold">
                            <p:stCondLst>
                              <p:cond delay="52320"/>
                            </p:stCondLst>
                            <p:childTnLst>
                              <p:par>
                                <p:cTn id="709" presetID="10" presetClass="entr" presetSubtype="0" fill="hold" grpId="0" nodeType="afterEffect">
                                  <p:stCondLst>
                                    <p:cond delay="0"/>
                                  </p:stCondLst>
                                  <p:childTnLst>
                                    <p:set>
                                      <p:cBhvr>
                                        <p:cTn id="710" dur="1" fill="hold">
                                          <p:stCondLst>
                                            <p:cond delay="0"/>
                                          </p:stCondLst>
                                        </p:cTn>
                                        <p:tgtEl>
                                          <p:spTgt spid="4">
                                            <p:graphicEl>
                                              <a:chart seriesIdx="10" categoryIdx="5" bldStep="ptInSeries"/>
                                            </p:graphicEl>
                                          </p:spTgt>
                                        </p:tgtEl>
                                        <p:attrNameLst>
                                          <p:attrName>style.visibility</p:attrName>
                                        </p:attrNameLst>
                                      </p:cBhvr>
                                      <p:to>
                                        <p:strVal val="visible"/>
                                      </p:to>
                                    </p:set>
                                    <p:animEffect transition="in" filter="fade">
                                      <p:cBhvr>
                                        <p:cTn id="711" dur="10"/>
                                        <p:tgtEl>
                                          <p:spTgt spid="4">
                                            <p:graphicEl>
                                              <a:chart seriesIdx="10" categoryIdx="5" bldStep="ptInSeries"/>
                                            </p:graphicEl>
                                          </p:spTgt>
                                        </p:tgtEl>
                                      </p:cBhvr>
                                    </p:animEffect>
                                  </p:childTnLst>
                                </p:cTn>
                              </p:par>
                            </p:childTnLst>
                          </p:cTn>
                        </p:par>
                        <p:par>
                          <p:cTn id="712" fill="hold">
                            <p:stCondLst>
                              <p:cond delay="52330"/>
                            </p:stCondLst>
                            <p:childTnLst>
                              <p:par>
                                <p:cTn id="713" presetID="10" presetClass="entr" presetSubtype="0" fill="hold" grpId="0" nodeType="afterEffect">
                                  <p:stCondLst>
                                    <p:cond delay="0"/>
                                  </p:stCondLst>
                                  <p:childTnLst>
                                    <p:set>
                                      <p:cBhvr>
                                        <p:cTn id="714" dur="1" fill="hold">
                                          <p:stCondLst>
                                            <p:cond delay="0"/>
                                          </p:stCondLst>
                                        </p:cTn>
                                        <p:tgtEl>
                                          <p:spTgt spid="4">
                                            <p:graphicEl>
                                              <a:chart seriesIdx="10" categoryIdx="6" bldStep="ptInSeries"/>
                                            </p:graphicEl>
                                          </p:spTgt>
                                        </p:tgtEl>
                                        <p:attrNameLst>
                                          <p:attrName>style.visibility</p:attrName>
                                        </p:attrNameLst>
                                      </p:cBhvr>
                                      <p:to>
                                        <p:strVal val="visible"/>
                                      </p:to>
                                    </p:set>
                                    <p:animEffect transition="in" filter="fade">
                                      <p:cBhvr>
                                        <p:cTn id="715" dur="500"/>
                                        <p:tgtEl>
                                          <p:spTgt spid="4">
                                            <p:graphicEl>
                                              <a:chart seriesIdx="10" categoryIdx="6" bldStep="ptInSeries"/>
                                            </p:graphicEl>
                                          </p:spTgt>
                                        </p:tgtEl>
                                      </p:cBhvr>
                                    </p:animEffect>
                                  </p:childTnLst>
                                </p:cTn>
                              </p:par>
                            </p:childTnLst>
                          </p:cTn>
                        </p:par>
                        <p:par>
                          <p:cTn id="716" fill="hold">
                            <p:stCondLst>
                              <p:cond delay="52830"/>
                            </p:stCondLst>
                            <p:childTnLst>
                              <p:par>
                                <p:cTn id="717" presetID="10" presetClass="entr" presetSubtype="0" fill="hold" grpId="0" nodeType="afterEffect">
                                  <p:stCondLst>
                                    <p:cond delay="0"/>
                                  </p:stCondLst>
                                  <p:childTnLst>
                                    <p:set>
                                      <p:cBhvr>
                                        <p:cTn id="718" dur="1" fill="hold">
                                          <p:stCondLst>
                                            <p:cond delay="0"/>
                                          </p:stCondLst>
                                        </p:cTn>
                                        <p:tgtEl>
                                          <p:spTgt spid="4">
                                            <p:graphicEl>
                                              <a:chart seriesIdx="10" categoryIdx="7" bldStep="ptInSeries"/>
                                            </p:graphicEl>
                                          </p:spTgt>
                                        </p:tgtEl>
                                        <p:attrNameLst>
                                          <p:attrName>style.visibility</p:attrName>
                                        </p:attrNameLst>
                                      </p:cBhvr>
                                      <p:to>
                                        <p:strVal val="visible"/>
                                      </p:to>
                                    </p:set>
                                    <p:animEffect transition="in" filter="fade">
                                      <p:cBhvr>
                                        <p:cTn id="719" dur="10"/>
                                        <p:tgtEl>
                                          <p:spTgt spid="4">
                                            <p:graphicEl>
                                              <a:chart seriesIdx="10" categoryIdx="7" bldStep="ptInSeries"/>
                                            </p:graphicEl>
                                          </p:spTgt>
                                        </p:tgtEl>
                                      </p:cBhvr>
                                    </p:animEffect>
                                  </p:childTnLst>
                                </p:cTn>
                              </p:par>
                            </p:childTnLst>
                          </p:cTn>
                        </p:par>
                        <p:par>
                          <p:cTn id="720" fill="hold">
                            <p:stCondLst>
                              <p:cond delay="52840"/>
                            </p:stCondLst>
                            <p:childTnLst>
                              <p:par>
                                <p:cTn id="721" presetID="10" presetClass="entr" presetSubtype="0" fill="hold" grpId="0" nodeType="afterEffect">
                                  <p:stCondLst>
                                    <p:cond delay="0"/>
                                  </p:stCondLst>
                                  <p:childTnLst>
                                    <p:set>
                                      <p:cBhvr>
                                        <p:cTn id="722" dur="1" fill="hold">
                                          <p:stCondLst>
                                            <p:cond delay="0"/>
                                          </p:stCondLst>
                                        </p:cTn>
                                        <p:tgtEl>
                                          <p:spTgt spid="4">
                                            <p:graphicEl>
                                              <a:chart seriesIdx="10" categoryIdx="8" bldStep="ptInSeries"/>
                                            </p:graphicEl>
                                          </p:spTgt>
                                        </p:tgtEl>
                                        <p:attrNameLst>
                                          <p:attrName>style.visibility</p:attrName>
                                        </p:attrNameLst>
                                      </p:cBhvr>
                                      <p:to>
                                        <p:strVal val="visible"/>
                                      </p:to>
                                    </p:set>
                                    <p:animEffect transition="in" filter="fade">
                                      <p:cBhvr>
                                        <p:cTn id="723" dur="10"/>
                                        <p:tgtEl>
                                          <p:spTgt spid="4">
                                            <p:graphicEl>
                                              <a:chart seriesIdx="10" categoryIdx="8" bldStep="ptInSeries"/>
                                            </p:graphicEl>
                                          </p:spTgt>
                                        </p:tgtEl>
                                      </p:cBhvr>
                                    </p:animEffect>
                                  </p:childTnLst>
                                </p:cTn>
                              </p:par>
                            </p:childTnLst>
                          </p:cTn>
                        </p:par>
                        <p:par>
                          <p:cTn id="724" fill="hold">
                            <p:stCondLst>
                              <p:cond delay="52850"/>
                            </p:stCondLst>
                            <p:childTnLst>
                              <p:par>
                                <p:cTn id="725" presetID="10" presetClass="entr" presetSubtype="0" fill="hold" grpId="0" nodeType="afterEffect">
                                  <p:stCondLst>
                                    <p:cond delay="0"/>
                                  </p:stCondLst>
                                  <p:childTnLst>
                                    <p:set>
                                      <p:cBhvr>
                                        <p:cTn id="726" dur="1" fill="hold">
                                          <p:stCondLst>
                                            <p:cond delay="0"/>
                                          </p:stCondLst>
                                        </p:cTn>
                                        <p:tgtEl>
                                          <p:spTgt spid="4">
                                            <p:graphicEl>
                                              <a:chart seriesIdx="10" categoryIdx="9" bldStep="ptInSeries"/>
                                            </p:graphicEl>
                                          </p:spTgt>
                                        </p:tgtEl>
                                        <p:attrNameLst>
                                          <p:attrName>style.visibility</p:attrName>
                                        </p:attrNameLst>
                                      </p:cBhvr>
                                      <p:to>
                                        <p:strVal val="visible"/>
                                      </p:to>
                                    </p:set>
                                    <p:animEffect transition="in" filter="fade">
                                      <p:cBhvr>
                                        <p:cTn id="727" dur="10"/>
                                        <p:tgtEl>
                                          <p:spTgt spid="4">
                                            <p:graphicEl>
                                              <a:chart seriesIdx="10" categoryIdx="9" bldStep="ptInSeries"/>
                                            </p:graphicEl>
                                          </p:spTgt>
                                        </p:tgtEl>
                                      </p:cBhvr>
                                    </p:animEffect>
                                  </p:childTnLst>
                                </p:cTn>
                              </p:par>
                            </p:childTnLst>
                          </p:cTn>
                        </p:par>
                        <p:par>
                          <p:cTn id="728" fill="hold">
                            <p:stCondLst>
                              <p:cond delay="52860"/>
                            </p:stCondLst>
                            <p:childTnLst>
                              <p:par>
                                <p:cTn id="729" presetID="10" presetClass="entr" presetSubtype="0" fill="hold" grpId="0" nodeType="afterEffect">
                                  <p:stCondLst>
                                    <p:cond delay="0"/>
                                  </p:stCondLst>
                                  <p:childTnLst>
                                    <p:set>
                                      <p:cBhvr>
                                        <p:cTn id="730" dur="1" fill="hold">
                                          <p:stCondLst>
                                            <p:cond delay="0"/>
                                          </p:stCondLst>
                                        </p:cTn>
                                        <p:tgtEl>
                                          <p:spTgt spid="4">
                                            <p:graphicEl>
                                              <a:chart seriesIdx="10" categoryIdx="10" bldStep="ptInSeries"/>
                                            </p:graphicEl>
                                          </p:spTgt>
                                        </p:tgtEl>
                                        <p:attrNameLst>
                                          <p:attrName>style.visibility</p:attrName>
                                        </p:attrNameLst>
                                      </p:cBhvr>
                                      <p:to>
                                        <p:strVal val="visible"/>
                                      </p:to>
                                    </p:set>
                                    <p:animEffect transition="in" filter="fade">
                                      <p:cBhvr>
                                        <p:cTn id="731" dur="10"/>
                                        <p:tgtEl>
                                          <p:spTgt spid="4">
                                            <p:graphicEl>
                                              <a:chart seriesIdx="10" categoryIdx="10" bldStep="ptInSeries"/>
                                            </p:graphicEl>
                                          </p:spTgt>
                                        </p:tgtEl>
                                      </p:cBhvr>
                                    </p:animEffect>
                                  </p:childTnLst>
                                </p:cTn>
                              </p:par>
                            </p:childTnLst>
                          </p:cTn>
                        </p:par>
                        <p:par>
                          <p:cTn id="732" fill="hold">
                            <p:stCondLst>
                              <p:cond delay="52870"/>
                            </p:stCondLst>
                            <p:childTnLst>
                              <p:par>
                                <p:cTn id="733" presetID="10" presetClass="entr" presetSubtype="0" fill="hold" grpId="0" nodeType="afterEffect">
                                  <p:stCondLst>
                                    <p:cond delay="0"/>
                                  </p:stCondLst>
                                  <p:childTnLst>
                                    <p:set>
                                      <p:cBhvr>
                                        <p:cTn id="734" dur="1" fill="hold">
                                          <p:stCondLst>
                                            <p:cond delay="0"/>
                                          </p:stCondLst>
                                        </p:cTn>
                                        <p:tgtEl>
                                          <p:spTgt spid="4">
                                            <p:graphicEl>
                                              <a:chart seriesIdx="10" categoryIdx="11" bldStep="ptInSeries"/>
                                            </p:graphicEl>
                                          </p:spTgt>
                                        </p:tgtEl>
                                        <p:attrNameLst>
                                          <p:attrName>style.visibility</p:attrName>
                                        </p:attrNameLst>
                                      </p:cBhvr>
                                      <p:to>
                                        <p:strVal val="visible"/>
                                      </p:to>
                                    </p:set>
                                    <p:animEffect transition="in" filter="fade">
                                      <p:cBhvr>
                                        <p:cTn id="735" dur="10"/>
                                        <p:tgtEl>
                                          <p:spTgt spid="4">
                                            <p:graphicEl>
                                              <a:chart seriesIdx="10" categoryIdx="11" bldStep="ptInSeries"/>
                                            </p:graphicEl>
                                          </p:spTgt>
                                        </p:tgtEl>
                                      </p:cBhvr>
                                    </p:animEffect>
                                  </p:childTnLst>
                                </p:cTn>
                              </p:par>
                            </p:childTnLst>
                          </p:cTn>
                        </p:par>
                        <p:par>
                          <p:cTn id="736" fill="hold">
                            <p:stCondLst>
                              <p:cond delay="52880"/>
                            </p:stCondLst>
                            <p:childTnLst>
                              <p:par>
                                <p:cTn id="737" presetID="10" presetClass="entr" presetSubtype="0" fill="hold" grpId="0" nodeType="afterEffect">
                                  <p:stCondLst>
                                    <p:cond delay="0"/>
                                  </p:stCondLst>
                                  <p:childTnLst>
                                    <p:set>
                                      <p:cBhvr>
                                        <p:cTn id="738" dur="1" fill="hold">
                                          <p:stCondLst>
                                            <p:cond delay="0"/>
                                          </p:stCondLst>
                                        </p:cTn>
                                        <p:tgtEl>
                                          <p:spTgt spid="4">
                                            <p:graphicEl>
                                              <a:chart seriesIdx="10" categoryIdx="12" bldStep="ptInSeries"/>
                                            </p:graphicEl>
                                          </p:spTgt>
                                        </p:tgtEl>
                                        <p:attrNameLst>
                                          <p:attrName>style.visibility</p:attrName>
                                        </p:attrNameLst>
                                      </p:cBhvr>
                                      <p:to>
                                        <p:strVal val="visible"/>
                                      </p:to>
                                    </p:set>
                                    <p:animEffect transition="in" filter="fade">
                                      <p:cBhvr>
                                        <p:cTn id="739" dur="10"/>
                                        <p:tgtEl>
                                          <p:spTgt spid="4">
                                            <p:graphicEl>
                                              <a:chart seriesIdx="10" categoryIdx="12" bldStep="ptInSeries"/>
                                            </p:graphicEl>
                                          </p:spTgt>
                                        </p:tgtEl>
                                      </p:cBhvr>
                                    </p:animEffect>
                                  </p:childTnLst>
                                </p:cTn>
                              </p:par>
                            </p:childTnLst>
                          </p:cTn>
                        </p:par>
                        <p:par>
                          <p:cTn id="740" fill="hold">
                            <p:stCondLst>
                              <p:cond delay="52890"/>
                            </p:stCondLst>
                            <p:childTnLst>
                              <p:par>
                                <p:cTn id="741" presetID="10" presetClass="entr" presetSubtype="0" fill="hold" grpId="0" nodeType="afterEffect">
                                  <p:stCondLst>
                                    <p:cond delay="0"/>
                                  </p:stCondLst>
                                  <p:childTnLst>
                                    <p:set>
                                      <p:cBhvr>
                                        <p:cTn id="742" dur="1" fill="hold">
                                          <p:stCondLst>
                                            <p:cond delay="0"/>
                                          </p:stCondLst>
                                        </p:cTn>
                                        <p:tgtEl>
                                          <p:spTgt spid="4">
                                            <p:graphicEl>
                                              <a:chart seriesIdx="10" categoryIdx="13" bldStep="ptInSeries"/>
                                            </p:graphicEl>
                                          </p:spTgt>
                                        </p:tgtEl>
                                        <p:attrNameLst>
                                          <p:attrName>style.visibility</p:attrName>
                                        </p:attrNameLst>
                                      </p:cBhvr>
                                      <p:to>
                                        <p:strVal val="visible"/>
                                      </p:to>
                                    </p:set>
                                    <p:animEffect transition="in" filter="fade">
                                      <p:cBhvr>
                                        <p:cTn id="743" dur="10"/>
                                        <p:tgtEl>
                                          <p:spTgt spid="4">
                                            <p:graphicEl>
                                              <a:chart seriesIdx="10" categoryIdx="13" bldStep="ptInSeries"/>
                                            </p:graphicEl>
                                          </p:spTgt>
                                        </p:tgtEl>
                                      </p:cBhvr>
                                    </p:animEffect>
                                  </p:childTnLst>
                                </p:cTn>
                              </p:par>
                            </p:childTnLst>
                          </p:cTn>
                        </p:par>
                        <p:par>
                          <p:cTn id="744" fill="hold">
                            <p:stCondLst>
                              <p:cond delay="52900"/>
                            </p:stCondLst>
                            <p:childTnLst>
                              <p:par>
                                <p:cTn id="745" presetID="10" presetClass="entr" presetSubtype="0" fill="hold" grpId="0" nodeType="afterEffect">
                                  <p:stCondLst>
                                    <p:cond delay="0"/>
                                  </p:stCondLst>
                                  <p:childTnLst>
                                    <p:set>
                                      <p:cBhvr>
                                        <p:cTn id="746" dur="1" fill="hold">
                                          <p:stCondLst>
                                            <p:cond delay="0"/>
                                          </p:stCondLst>
                                        </p:cTn>
                                        <p:tgtEl>
                                          <p:spTgt spid="4">
                                            <p:graphicEl>
                                              <a:chart seriesIdx="10" categoryIdx="14" bldStep="ptInSeries"/>
                                            </p:graphicEl>
                                          </p:spTgt>
                                        </p:tgtEl>
                                        <p:attrNameLst>
                                          <p:attrName>style.visibility</p:attrName>
                                        </p:attrNameLst>
                                      </p:cBhvr>
                                      <p:to>
                                        <p:strVal val="visible"/>
                                      </p:to>
                                    </p:set>
                                    <p:animEffect transition="in" filter="fade">
                                      <p:cBhvr>
                                        <p:cTn id="747" dur="10"/>
                                        <p:tgtEl>
                                          <p:spTgt spid="4">
                                            <p:graphicEl>
                                              <a:chart seriesIdx="10" categoryIdx="14" bldStep="ptInSeries"/>
                                            </p:graphicEl>
                                          </p:spTgt>
                                        </p:tgtEl>
                                      </p:cBhvr>
                                    </p:animEffect>
                                  </p:childTnLst>
                                </p:cTn>
                              </p:par>
                            </p:childTnLst>
                          </p:cTn>
                        </p:par>
                        <p:par>
                          <p:cTn id="748" fill="hold">
                            <p:stCondLst>
                              <p:cond delay="52910"/>
                            </p:stCondLst>
                            <p:childTnLst>
                              <p:par>
                                <p:cTn id="749" presetID="10" presetClass="entr" presetSubtype="0" fill="hold" grpId="0" nodeType="afterEffect">
                                  <p:stCondLst>
                                    <p:cond delay="0"/>
                                  </p:stCondLst>
                                  <p:childTnLst>
                                    <p:set>
                                      <p:cBhvr>
                                        <p:cTn id="750" dur="1" fill="hold">
                                          <p:stCondLst>
                                            <p:cond delay="0"/>
                                          </p:stCondLst>
                                        </p:cTn>
                                        <p:tgtEl>
                                          <p:spTgt spid="4">
                                            <p:graphicEl>
                                              <a:chart seriesIdx="10" categoryIdx="15" bldStep="ptInSeries"/>
                                            </p:graphicEl>
                                          </p:spTgt>
                                        </p:tgtEl>
                                        <p:attrNameLst>
                                          <p:attrName>style.visibility</p:attrName>
                                        </p:attrNameLst>
                                      </p:cBhvr>
                                      <p:to>
                                        <p:strVal val="visible"/>
                                      </p:to>
                                    </p:set>
                                    <p:animEffect transition="in" filter="fade">
                                      <p:cBhvr>
                                        <p:cTn id="751" dur="10"/>
                                        <p:tgtEl>
                                          <p:spTgt spid="4">
                                            <p:graphicEl>
                                              <a:chart seriesIdx="10" categoryIdx="15" bldStep="ptInSeries"/>
                                            </p:graphicEl>
                                          </p:spTgt>
                                        </p:tgtEl>
                                      </p:cBhvr>
                                    </p:animEffect>
                                  </p:childTnLst>
                                </p:cTn>
                              </p:par>
                            </p:childTnLst>
                          </p:cTn>
                        </p:par>
                        <p:par>
                          <p:cTn id="752" fill="hold">
                            <p:stCondLst>
                              <p:cond delay="52920"/>
                            </p:stCondLst>
                            <p:childTnLst>
                              <p:par>
                                <p:cTn id="753" presetID="10" presetClass="entr" presetSubtype="0" fill="hold" grpId="0" nodeType="afterEffect">
                                  <p:stCondLst>
                                    <p:cond delay="0"/>
                                  </p:stCondLst>
                                  <p:childTnLst>
                                    <p:set>
                                      <p:cBhvr>
                                        <p:cTn id="754" dur="1" fill="hold">
                                          <p:stCondLst>
                                            <p:cond delay="0"/>
                                          </p:stCondLst>
                                        </p:cTn>
                                        <p:tgtEl>
                                          <p:spTgt spid="4">
                                            <p:graphicEl>
                                              <a:chart seriesIdx="10" categoryIdx="16" bldStep="ptInSeries"/>
                                            </p:graphicEl>
                                          </p:spTgt>
                                        </p:tgtEl>
                                        <p:attrNameLst>
                                          <p:attrName>style.visibility</p:attrName>
                                        </p:attrNameLst>
                                      </p:cBhvr>
                                      <p:to>
                                        <p:strVal val="visible"/>
                                      </p:to>
                                    </p:set>
                                    <p:animEffect transition="in" filter="fade">
                                      <p:cBhvr>
                                        <p:cTn id="755" dur="500"/>
                                        <p:tgtEl>
                                          <p:spTgt spid="4">
                                            <p:graphicEl>
                                              <a:chart seriesIdx="10" categoryIdx="16"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NABE\Documents\HosPAC\ロゴ決定版logo－kanse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72" y="4632968"/>
            <a:ext cx="1591444" cy="214121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180109" y="833977"/>
            <a:ext cx="8849965" cy="2448272"/>
          </a:xfrm>
          <a:solidFill>
            <a:schemeClr val="accent6">
              <a:lumMod val="20000"/>
              <a:lumOff val="80000"/>
            </a:schemeClr>
          </a:solidFill>
          <a:ln>
            <a:noFill/>
            <a:prstDash val="sysDash"/>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院内患者会運営</a:t>
            </a:r>
            <a:r>
              <a:rPr kumimoji="1"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kumimoji="1" lang="ja-JP" alt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状況と課題</a:t>
            </a:r>
            <a:endParaRPr kumimoji="1" lang="ja-JP" alt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サブタイトル 3"/>
          <p:cNvSpPr>
            <a:spLocks noGrp="1"/>
          </p:cNvSpPr>
          <p:nvPr>
            <p:ph type="subTitle" idx="1"/>
          </p:nvPr>
        </p:nvSpPr>
        <p:spPr/>
        <p:style>
          <a:lnRef idx="1">
            <a:schemeClr val="accent5"/>
          </a:lnRef>
          <a:fillRef idx="2">
            <a:schemeClr val="accent5"/>
          </a:fillRef>
          <a:effectRef idx="1">
            <a:schemeClr val="accent5"/>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kumimoji="1" lang="en-US" altLang="ja-JP"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kumimoji="1"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患者会はどこに　？</a:t>
            </a:r>
            <a:endParaRPr kumimoji="1"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患者会</a:t>
            </a:r>
            <a:r>
              <a:rPr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はいつ頃から　？</a:t>
            </a:r>
            <a:endParaRPr kumimoji="1"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948048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80">
                                          <p:stCondLst>
                                            <p:cond delay="0"/>
                                          </p:stCondLst>
                                        </p:cTn>
                                        <p:tgtEl>
                                          <p:spTgt spid="4">
                                            <p:txEl>
                                              <p:pRg st="1" end="1"/>
                                            </p:txEl>
                                          </p:spTgt>
                                        </p:tgtEl>
                                      </p:cBhvr>
                                    </p:animEffect>
                                    <p:anim calcmode="lin" valueType="num">
                                      <p:cBhvr>
                                        <p:cTn id="1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xEl>
                                              <p:pRg st="1" end="1"/>
                                            </p:txEl>
                                          </p:spTgt>
                                        </p:tgtEl>
                                      </p:cBhvr>
                                      <p:to x="100000" y="60000"/>
                                    </p:animScale>
                                    <p:animScale>
                                      <p:cBhvr>
                                        <p:cTn id="20" dur="166" decel="50000">
                                          <p:stCondLst>
                                            <p:cond delay="676"/>
                                          </p:stCondLst>
                                        </p:cTn>
                                        <p:tgtEl>
                                          <p:spTgt spid="4">
                                            <p:txEl>
                                              <p:pRg st="1" end="1"/>
                                            </p:txEl>
                                          </p:spTgt>
                                        </p:tgtEl>
                                      </p:cBhvr>
                                      <p:to x="100000" y="100000"/>
                                    </p:animScale>
                                    <p:animScale>
                                      <p:cBhvr>
                                        <p:cTn id="21" dur="26">
                                          <p:stCondLst>
                                            <p:cond delay="1312"/>
                                          </p:stCondLst>
                                        </p:cTn>
                                        <p:tgtEl>
                                          <p:spTgt spid="4">
                                            <p:txEl>
                                              <p:pRg st="1" end="1"/>
                                            </p:txEl>
                                          </p:spTgt>
                                        </p:tgtEl>
                                      </p:cBhvr>
                                      <p:to x="100000" y="80000"/>
                                    </p:animScale>
                                    <p:animScale>
                                      <p:cBhvr>
                                        <p:cTn id="22" dur="166" decel="50000">
                                          <p:stCondLst>
                                            <p:cond delay="1338"/>
                                          </p:stCondLst>
                                        </p:cTn>
                                        <p:tgtEl>
                                          <p:spTgt spid="4">
                                            <p:txEl>
                                              <p:pRg st="1" end="1"/>
                                            </p:txEl>
                                          </p:spTgt>
                                        </p:tgtEl>
                                      </p:cBhvr>
                                      <p:to x="100000" y="100000"/>
                                    </p:animScale>
                                    <p:animScale>
                                      <p:cBhvr>
                                        <p:cTn id="23" dur="26">
                                          <p:stCondLst>
                                            <p:cond delay="1642"/>
                                          </p:stCondLst>
                                        </p:cTn>
                                        <p:tgtEl>
                                          <p:spTgt spid="4">
                                            <p:txEl>
                                              <p:pRg st="1" end="1"/>
                                            </p:txEl>
                                          </p:spTgt>
                                        </p:tgtEl>
                                      </p:cBhvr>
                                      <p:to x="100000" y="90000"/>
                                    </p:animScale>
                                    <p:animScale>
                                      <p:cBhvr>
                                        <p:cTn id="24" dur="166" decel="50000">
                                          <p:stCondLst>
                                            <p:cond delay="1668"/>
                                          </p:stCondLst>
                                        </p:cTn>
                                        <p:tgtEl>
                                          <p:spTgt spid="4">
                                            <p:txEl>
                                              <p:pRg st="1" end="1"/>
                                            </p:txEl>
                                          </p:spTgt>
                                        </p:tgtEl>
                                      </p:cBhvr>
                                      <p:to x="100000" y="100000"/>
                                    </p:animScale>
                                    <p:animScale>
                                      <p:cBhvr>
                                        <p:cTn id="25" dur="26">
                                          <p:stCondLst>
                                            <p:cond delay="1808"/>
                                          </p:stCondLst>
                                        </p:cTn>
                                        <p:tgtEl>
                                          <p:spTgt spid="4">
                                            <p:txEl>
                                              <p:pRg st="1" end="1"/>
                                            </p:txEl>
                                          </p:spTgt>
                                        </p:tgtEl>
                                      </p:cBhvr>
                                      <p:to x="100000" y="95000"/>
                                    </p:animScale>
                                    <p:animScale>
                                      <p:cBhvr>
                                        <p:cTn id="26" dur="166" decel="50000">
                                          <p:stCondLst>
                                            <p:cond delay="1834"/>
                                          </p:stCondLst>
                                        </p:cTn>
                                        <p:tgtEl>
                                          <p:spTgt spid="4">
                                            <p:txEl>
                                              <p:pRg st="1" end="1"/>
                                            </p:txEl>
                                          </p:spTgt>
                                        </p:tgtEl>
                                      </p:cBhvr>
                                      <p:to x="100000" y="100000"/>
                                    </p:animScale>
                                  </p:childTnLst>
                                </p:cTn>
                              </p:par>
                            </p:childTnLst>
                          </p:cTn>
                        </p:par>
                        <p:par>
                          <p:cTn id="27" fill="hold">
                            <p:stCondLst>
                              <p:cond delay="4000"/>
                            </p:stCondLst>
                            <p:childTnLst>
                              <p:par>
                                <p:cTn id="28" presetID="26" presetClass="entr" presetSubtype="0" fill="hold" grpId="0"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80">
                                          <p:stCondLst>
                                            <p:cond delay="0"/>
                                          </p:stCondLst>
                                        </p:cTn>
                                        <p:tgtEl>
                                          <p:spTgt spid="4">
                                            <p:txEl>
                                              <p:pRg st="2" end="2"/>
                                            </p:txEl>
                                          </p:spTgt>
                                        </p:tgtEl>
                                      </p:cBhvr>
                                    </p:animEffect>
                                    <p:anim calcmode="lin" valueType="num">
                                      <p:cBhvr>
                                        <p:cTn id="31"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2" end="2"/>
                                            </p:txEl>
                                          </p:spTgt>
                                        </p:tgtEl>
                                      </p:cBhvr>
                                      <p:to x="100000" y="60000"/>
                                    </p:animScale>
                                    <p:animScale>
                                      <p:cBhvr>
                                        <p:cTn id="37" dur="166" decel="50000">
                                          <p:stCondLst>
                                            <p:cond delay="676"/>
                                          </p:stCondLst>
                                        </p:cTn>
                                        <p:tgtEl>
                                          <p:spTgt spid="4">
                                            <p:txEl>
                                              <p:pRg st="2" end="2"/>
                                            </p:txEl>
                                          </p:spTgt>
                                        </p:tgtEl>
                                      </p:cBhvr>
                                      <p:to x="100000" y="100000"/>
                                    </p:animScale>
                                    <p:animScale>
                                      <p:cBhvr>
                                        <p:cTn id="38" dur="26">
                                          <p:stCondLst>
                                            <p:cond delay="1312"/>
                                          </p:stCondLst>
                                        </p:cTn>
                                        <p:tgtEl>
                                          <p:spTgt spid="4">
                                            <p:txEl>
                                              <p:pRg st="2" end="2"/>
                                            </p:txEl>
                                          </p:spTgt>
                                        </p:tgtEl>
                                      </p:cBhvr>
                                      <p:to x="100000" y="80000"/>
                                    </p:animScale>
                                    <p:animScale>
                                      <p:cBhvr>
                                        <p:cTn id="39" dur="166" decel="50000">
                                          <p:stCondLst>
                                            <p:cond delay="1338"/>
                                          </p:stCondLst>
                                        </p:cTn>
                                        <p:tgtEl>
                                          <p:spTgt spid="4">
                                            <p:txEl>
                                              <p:pRg st="2" end="2"/>
                                            </p:txEl>
                                          </p:spTgt>
                                        </p:tgtEl>
                                      </p:cBhvr>
                                      <p:to x="100000" y="100000"/>
                                    </p:animScale>
                                    <p:animScale>
                                      <p:cBhvr>
                                        <p:cTn id="40" dur="26">
                                          <p:stCondLst>
                                            <p:cond delay="1642"/>
                                          </p:stCondLst>
                                        </p:cTn>
                                        <p:tgtEl>
                                          <p:spTgt spid="4">
                                            <p:txEl>
                                              <p:pRg st="2" end="2"/>
                                            </p:txEl>
                                          </p:spTgt>
                                        </p:tgtEl>
                                      </p:cBhvr>
                                      <p:to x="100000" y="90000"/>
                                    </p:animScale>
                                    <p:animScale>
                                      <p:cBhvr>
                                        <p:cTn id="41" dur="166" decel="50000">
                                          <p:stCondLst>
                                            <p:cond delay="1668"/>
                                          </p:stCondLst>
                                        </p:cTn>
                                        <p:tgtEl>
                                          <p:spTgt spid="4">
                                            <p:txEl>
                                              <p:pRg st="2" end="2"/>
                                            </p:txEl>
                                          </p:spTgt>
                                        </p:tgtEl>
                                      </p:cBhvr>
                                      <p:to x="100000" y="100000"/>
                                    </p:animScale>
                                    <p:animScale>
                                      <p:cBhvr>
                                        <p:cTn id="42" dur="26">
                                          <p:stCondLst>
                                            <p:cond delay="1808"/>
                                          </p:stCondLst>
                                        </p:cTn>
                                        <p:tgtEl>
                                          <p:spTgt spid="4">
                                            <p:txEl>
                                              <p:pRg st="2" end="2"/>
                                            </p:txEl>
                                          </p:spTgt>
                                        </p:tgtEl>
                                      </p:cBhvr>
                                      <p:to x="100000" y="95000"/>
                                    </p:animScale>
                                    <p:animScale>
                                      <p:cBhvr>
                                        <p:cTn id="43"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NABE\Documents\HosPAC\ロゴ決定版logo－kanse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430" y="4797190"/>
            <a:ext cx="1591444" cy="2141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180109" y="833977"/>
            <a:ext cx="8849965" cy="2448272"/>
          </a:xfrm>
          <a:solidFill>
            <a:schemeClr val="accent6">
              <a:lumMod val="20000"/>
              <a:lumOff val="80000"/>
            </a:schemeClr>
          </a:solidFill>
          <a:ln>
            <a:noFill/>
            <a:prstDash val="sysDash"/>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院内患者会運営</a:t>
            </a:r>
            <a:r>
              <a:rPr kumimoji="1"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kumimoji="1" lang="ja-JP" alt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状況と課題</a:t>
            </a:r>
            <a:endParaRPr kumimoji="1" lang="ja-JP" alt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サブタイトル 3"/>
          <p:cNvSpPr>
            <a:spLocks noGrp="1"/>
          </p:cNvSpPr>
          <p:nvPr>
            <p:ph type="subTitle" idx="1"/>
          </p:nvPr>
        </p:nvSpPr>
        <p:spPr/>
        <p:style>
          <a:lnRef idx="1">
            <a:schemeClr val="accent5"/>
          </a:lnRef>
          <a:fillRef idx="2">
            <a:schemeClr val="accent5"/>
          </a:fillRef>
          <a:effectRef idx="1">
            <a:schemeClr val="accent5"/>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kumimoji="1" lang="en-US" altLang="ja-JP"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kumimoji="1"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世話人の悩み</a:t>
            </a:r>
            <a:endParaRPr kumimoji="1"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助</a:t>
            </a:r>
            <a:r>
              <a:rPr lang="ja-JP" alt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っ</a:t>
            </a:r>
            <a:r>
              <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人</a:t>
            </a:r>
            <a:r>
              <a:rPr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の</a:t>
            </a:r>
            <a:r>
              <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ありがたさ</a:t>
            </a:r>
            <a:endParaRPr kumimoji="1"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025026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2000"/>
                                        <p:tgtEl>
                                          <p:spTgt spid="4">
                                            <p:txEl>
                                              <p:pRg st="1" end="1"/>
                                            </p:txEl>
                                          </p:spTgt>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後継者問題　</a:t>
            </a:r>
            <a:r>
              <a:rPr lang="ja-JP" altLang="en-US" sz="36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各患者会</a:t>
            </a:r>
            <a:endParaRPr kumimoji="1" lang="ja-JP" altLang="en-US" sz="36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52006176"/>
              </p:ext>
            </p:extLst>
          </p:nvPr>
        </p:nvGraphicFramePr>
        <p:xfrm>
          <a:off x="971599" y="1628800"/>
          <a:ext cx="7767399" cy="5069160"/>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16686" y="5463982"/>
            <a:ext cx="1521570" cy="369332"/>
          </a:xfrm>
          <a:prstGeom prst="rect">
            <a:avLst/>
          </a:prstGeom>
          <a:noFill/>
        </p:spPr>
        <p:txBody>
          <a:bodyPr wrap="none" rtlCol="0">
            <a:spAutoFit/>
          </a:bodyPr>
          <a:lstStyle/>
          <a:p>
            <a:r>
              <a:rPr kumimoji="1" lang="ja-JP" altLang="en-US" b="1" u="sng" dirty="0" smtClean="0"/>
              <a:t>自己ミッション</a:t>
            </a:r>
            <a:endParaRPr kumimoji="1" lang="ja-JP" altLang="en-US" b="1" u="sng" dirty="0"/>
          </a:p>
        </p:txBody>
      </p:sp>
      <p:sp>
        <p:nvSpPr>
          <p:cNvPr id="15" name="テキスト ボックス 14"/>
          <p:cNvSpPr txBox="1"/>
          <p:nvPr/>
        </p:nvSpPr>
        <p:spPr>
          <a:xfrm>
            <a:off x="497431" y="4763345"/>
            <a:ext cx="881973" cy="369332"/>
          </a:xfrm>
          <a:prstGeom prst="rect">
            <a:avLst/>
          </a:prstGeom>
          <a:noFill/>
        </p:spPr>
        <p:txBody>
          <a:bodyPr wrap="none" rtlCol="0">
            <a:spAutoFit/>
          </a:bodyPr>
          <a:lstStyle/>
          <a:p>
            <a:r>
              <a:rPr kumimoji="1" lang="ja-JP" altLang="en-US" b="1" u="sng" dirty="0" smtClean="0"/>
              <a:t>交代制</a:t>
            </a:r>
            <a:endParaRPr kumimoji="1" lang="ja-JP" altLang="en-US" b="1" u="sng" dirty="0"/>
          </a:p>
        </p:txBody>
      </p:sp>
      <p:sp>
        <p:nvSpPr>
          <p:cNvPr id="16" name="テキスト ボックス 15"/>
          <p:cNvSpPr txBox="1"/>
          <p:nvPr/>
        </p:nvSpPr>
        <p:spPr>
          <a:xfrm>
            <a:off x="695656" y="3981466"/>
            <a:ext cx="649537" cy="369332"/>
          </a:xfrm>
          <a:prstGeom prst="rect">
            <a:avLst/>
          </a:prstGeom>
          <a:noFill/>
        </p:spPr>
        <p:txBody>
          <a:bodyPr wrap="none" rtlCol="0">
            <a:spAutoFit/>
          </a:bodyPr>
          <a:lstStyle/>
          <a:p>
            <a:r>
              <a:rPr kumimoji="1" lang="ja-JP" altLang="en-US" b="1" u="sng" dirty="0" smtClean="0"/>
              <a:t>継続</a:t>
            </a:r>
            <a:endParaRPr kumimoji="1" lang="ja-JP" altLang="en-US" b="1" u="sng" dirty="0"/>
          </a:p>
        </p:txBody>
      </p:sp>
      <p:sp>
        <p:nvSpPr>
          <p:cNvPr id="17" name="テキスト ボックス 16"/>
          <p:cNvSpPr txBox="1"/>
          <p:nvPr/>
        </p:nvSpPr>
        <p:spPr>
          <a:xfrm>
            <a:off x="238337" y="3184578"/>
            <a:ext cx="1114408" cy="369332"/>
          </a:xfrm>
          <a:prstGeom prst="rect">
            <a:avLst/>
          </a:prstGeom>
          <a:noFill/>
        </p:spPr>
        <p:txBody>
          <a:bodyPr wrap="none" rtlCol="0">
            <a:spAutoFit/>
          </a:bodyPr>
          <a:lstStyle/>
          <a:p>
            <a:r>
              <a:rPr kumimoji="1" lang="ja-JP" altLang="en-US" b="1" u="sng" dirty="0" smtClean="0"/>
              <a:t>後継者難</a:t>
            </a:r>
            <a:endParaRPr kumimoji="1" lang="ja-JP" altLang="en-US" b="1" u="sng" dirty="0"/>
          </a:p>
        </p:txBody>
      </p:sp>
      <p:sp>
        <p:nvSpPr>
          <p:cNvPr id="18" name="テキスト ボックス 17"/>
          <p:cNvSpPr txBox="1"/>
          <p:nvPr/>
        </p:nvSpPr>
        <p:spPr>
          <a:xfrm>
            <a:off x="48817" y="2457467"/>
            <a:ext cx="1346844" cy="369332"/>
          </a:xfrm>
          <a:prstGeom prst="rect">
            <a:avLst/>
          </a:prstGeom>
          <a:noFill/>
        </p:spPr>
        <p:txBody>
          <a:bodyPr wrap="none" rtlCol="0">
            <a:spAutoFit/>
          </a:bodyPr>
          <a:lstStyle/>
          <a:p>
            <a:r>
              <a:rPr lang="ja-JP" altLang="en-US" b="1" u="sng" dirty="0" smtClean="0"/>
              <a:t>問題意識</a:t>
            </a:r>
            <a:r>
              <a:rPr lang="ja-JP" altLang="en-US" b="1" u="sng" dirty="0"/>
              <a:t>無</a:t>
            </a:r>
            <a:endParaRPr kumimoji="1" lang="ja-JP" altLang="en-US" b="1" u="sng" dirty="0"/>
          </a:p>
        </p:txBody>
      </p:sp>
      <p:grpSp>
        <p:nvGrpSpPr>
          <p:cNvPr id="3" name="グループ化 2"/>
          <p:cNvGrpSpPr/>
          <p:nvPr/>
        </p:nvGrpSpPr>
        <p:grpSpPr>
          <a:xfrm>
            <a:off x="776227" y="1723161"/>
            <a:ext cx="8168002" cy="4985138"/>
            <a:chOff x="776227" y="1723161"/>
            <a:chExt cx="8168002" cy="4985138"/>
          </a:xfrm>
        </p:grpSpPr>
        <p:grpSp>
          <p:nvGrpSpPr>
            <p:cNvPr id="27" name="グループ化 26"/>
            <p:cNvGrpSpPr/>
            <p:nvPr/>
          </p:nvGrpSpPr>
          <p:grpSpPr>
            <a:xfrm>
              <a:off x="1704457" y="2436710"/>
              <a:ext cx="6520125" cy="3463106"/>
              <a:chOff x="1704457" y="2436710"/>
              <a:chExt cx="6520125" cy="3463106"/>
            </a:xfrm>
          </p:grpSpPr>
          <p:sp>
            <p:nvSpPr>
              <p:cNvPr id="8" name="テキスト ボックス 7"/>
              <p:cNvSpPr txBox="1"/>
              <p:nvPr/>
            </p:nvSpPr>
            <p:spPr>
              <a:xfrm>
                <a:off x="1704457" y="5530484"/>
                <a:ext cx="324128" cy="369332"/>
              </a:xfrm>
              <a:prstGeom prst="rect">
                <a:avLst/>
              </a:prstGeom>
              <a:noFill/>
            </p:spPr>
            <p:txBody>
              <a:bodyPr wrap="none" rtlCol="0">
                <a:spAutoFit/>
              </a:bodyPr>
              <a:lstStyle/>
              <a:p>
                <a:r>
                  <a:rPr kumimoji="1" lang="en-US" altLang="ja-JP" b="1" dirty="0" smtClean="0"/>
                  <a:t>A</a:t>
                </a:r>
                <a:endParaRPr kumimoji="1" lang="ja-JP" altLang="en-US" b="1" dirty="0"/>
              </a:p>
            </p:txBody>
          </p:sp>
          <p:sp>
            <p:nvSpPr>
              <p:cNvPr id="9" name="テキスト ボックス 8"/>
              <p:cNvSpPr txBox="1"/>
              <p:nvPr/>
            </p:nvSpPr>
            <p:spPr>
              <a:xfrm>
                <a:off x="2188292" y="4750093"/>
                <a:ext cx="314510" cy="369332"/>
              </a:xfrm>
              <a:prstGeom prst="rect">
                <a:avLst/>
              </a:prstGeom>
              <a:noFill/>
            </p:spPr>
            <p:txBody>
              <a:bodyPr wrap="none" rtlCol="0">
                <a:spAutoFit/>
              </a:bodyPr>
              <a:lstStyle/>
              <a:p>
                <a:r>
                  <a:rPr kumimoji="1" lang="en-US" altLang="ja-JP" b="1" dirty="0" smtClean="0"/>
                  <a:t>B</a:t>
                </a:r>
                <a:endParaRPr kumimoji="1" lang="ja-JP" altLang="en-US" b="1" dirty="0"/>
              </a:p>
            </p:txBody>
          </p:sp>
          <p:sp>
            <p:nvSpPr>
              <p:cNvPr id="10" name="テキスト ボックス 9"/>
              <p:cNvSpPr txBox="1"/>
              <p:nvPr/>
            </p:nvSpPr>
            <p:spPr>
              <a:xfrm>
                <a:off x="2631031" y="3975651"/>
                <a:ext cx="337456" cy="369332"/>
              </a:xfrm>
              <a:prstGeom prst="rect">
                <a:avLst/>
              </a:prstGeom>
              <a:noFill/>
            </p:spPr>
            <p:txBody>
              <a:bodyPr wrap="square" rtlCol="0">
                <a:spAutoFit/>
              </a:bodyPr>
              <a:lstStyle/>
              <a:p>
                <a:r>
                  <a:rPr kumimoji="1" lang="en-US" altLang="ja-JP" b="1" dirty="0" smtClean="0"/>
                  <a:t>C</a:t>
                </a:r>
                <a:endParaRPr kumimoji="1" lang="ja-JP" altLang="en-US" b="1" dirty="0"/>
              </a:p>
            </p:txBody>
          </p:sp>
          <p:sp>
            <p:nvSpPr>
              <p:cNvPr id="11" name="テキスト ボックス 10"/>
              <p:cNvSpPr txBox="1"/>
              <p:nvPr/>
            </p:nvSpPr>
            <p:spPr>
              <a:xfrm>
                <a:off x="3129069" y="3197830"/>
                <a:ext cx="330540" cy="369332"/>
              </a:xfrm>
              <a:prstGeom prst="rect">
                <a:avLst/>
              </a:prstGeom>
              <a:noFill/>
            </p:spPr>
            <p:txBody>
              <a:bodyPr wrap="none" rtlCol="0">
                <a:spAutoFit/>
              </a:bodyPr>
              <a:lstStyle/>
              <a:p>
                <a:r>
                  <a:rPr kumimoji="1" lang="en-US" altLang="ja-JP" b="1" dirty="0" smtClean="0"/>
                  <a:t>D</a:t>
                </a:r>
                <a:endParaRPr kumimoji="1" lang="ja-JP" altLang="en-US" b="1" dirty="0"/>
              </a:p>
            </p:txBody>
          </p:sp>
          <p:sp>
            <p:nvSpPr>
              <p:cNvPr id="12" name="テキスト ボックス 11"/>
              <p:cNvSpPr txBox="1"/>
              <p:nvPr/>
            </p:nvSpPr>
            <p:spPr>
              <a:xfrm>
                <a:off x="3644145" y="3182820"/>
                <a:ext cx="296876" cy="369332"/>
              </a:xfrm>
              <a:prstGeom prst="rect">
                <a:avLst/>
              </a:prstGeom>
              <a:noFill/>
            </p:spPr>
            <p:txBody>
              <a:bodyPr wrap="none" rtlCol="0">
                <a:spAutoFit/>
              </a:bodyPr>
              <a:lstStyle/>
              <a:p>
                <a:r>
                  <a:rPr kumimoji="1" lang="en-US" altLang="ja-JP" b="1" dirty="0" smtClean="0"/>
                  <a:t>E</a:t>
                </a:r>
                <a:endParaRPr kumimoji="1" lang="ja-JP" altLang="en-US" b="1" dirty="0"/>
              </a:p>
            </p:txBody>
          </p:sp>
          <p:sp>
            <p:nvSpPr>
              <p:cNvPr id="13" name="テキスト ボックス 12"/>
              <p:cNvSpPr txBox="1"/>
              <p:nvPr/>
            </p:nvSpPr>
            <p:spPr>
              <a:xfrm>
                <a:off x="4551041" y="2436710"/>
                <a:ext cx="332142" cy="369332"/>
              </a:xfrm>
              <a:prstGeom prst="rect">
                <a:avLst/>
              </a:prstGeom>
              <a:noFill/>
            </p:spPr>
            <p:txBody>
              <a:bodyPr wrap="none" rtlCol="0">
                <a:spAutoFit/>
              </a:bodyPr>
              <a:lstStyle/>
              <a:p>
                <a:r>
                  <a:rPr kumimoji="1" lang="en-US" altLang="ja-JP" b="1" dirty="0" smtClean="0"/>
                  <a:t>G</a:t>
                </a:r>
                <a:endParaRPr kumimoji="1" lang="ja-JP" altLang="en-US" b="1" dirty="0"/>
              </a:p>
            </p:txBody>
          </p:sp>
          <p:sp>
            <p:nvSpPr>
              <p:cNvPr id="19" name="テキスト ボックス 18"/>
              <p:cNvSpPr txBox="1"/>
              <p:nvPr/>
            </p:nvSpPr>
            <p:spPr>
              <a:xfrm>
                <a:off x="5042927" y="2436710"/>
                <a:ext cx="330540" cy="369332"/>
              </a:xfrm>
              <a:prstGeom prst="rect">
                <a:avLst/>
              </a:prstGeom>
              <a:noFill/>
            </p:spPr>
            <p:txBody>
              <a:bodyPr wrap="none" rtlCol="0">
                <a:spAutoFit/>
              </a:bodyPr>
              <a:lstStyle/>
              <a:p>
                <a:r>
                  <a:rPr kumimoji="1" lang="en-US" altLang="ja-JP" b="1" dirty="0" smtClean="0"/>
                  <a:t>H</a:t>
                </a:r>
                <a:endParaRPr kumimoji="1" lang="ja-JP" altLang="en-US" b="1" dirty="0"/>
              </a:p>
            </p:txBody>
          </p:sp>
          <p:sp>
            <p:nvSpPr>
              <p:cNvPr id="20" name="テキスト ボックス 19"/>
              <p:cNvSpPr txBox="1"/>
              <p:nvPr/>
            </p:nvSpPr>
            <p:spPr>
              <a:xfrm>
                <a:off x="5565711" y="4761587"/>
                <a:ext cx="245580" cy="369332"/>
              </a:xfrm>
              <a:prstGeom prst="rect">
                <a:avLst/>
              </a:prstGeom>
              <a:noFill/>
            </p:spPr>
            <p:txBody>
              <a:bodyPr wrap="none" rtlCol="0">
                <a:spAutoFit/>
              </a:bodyPr>
              <a:lstStyle/>
              <a:p>
                <a:r>
                  <a:rPr kumimoji="1" lang="en-US" altLang="ja-JP" b="1" dirty="0" smtClean="0"/>
                  <a:t>I</a:t>
                </a:r>
                <a:endParaRPr kumimoji="1" lang="ja-JP" altLang="en-US" b="1" dirty="0"/>
              </a:p>
            </p:txBody>
          </p:sp>
          <p:sp>
            <p:nvSpPr>
              <p:cNvPr id="21" name="テキスト ボックス 20"/>
              <p:cNvSpPr txBox="1"/>
              <p:nvPr/>
            </p:nvSpPr>
            <p:spPr>
              <a:xfrm>
                <a:off x="6029063" y="4763344"/>
                <a:ext cx="258404" cy="369332"/>
              </a:xfrm>
              <a:prstGeom prst="rect">
                <a:avLst/>
              </a:prstGeom>
              <a:noFill/>
            </p:spPr>
            <p:txBody>
              <a:bodyPr wrap="none" rtlCol="0">
                <a:spAutoFit/>
              </a:bodyPr>
              <a:lstStyle/>
              <a:p>
                <a:r>
                  <a:rPr kumimoji="1" lang="en-US" altLang="ja-JP" dirty="0" smtClean="0"/>
                  <a:t>J</a:t>
                </a:r>
                <a:endParaRPr kumimoji="1" lang="ja-JP" altLang="en-US" dirty="0"/>
              </a:p>
            </p:txBody>
          </p:sp>
          <p:sp>
            <p:nvSpPr>
              <p:cNvPr id="22" name="テキスト ボックス 21"/>
              <p:cNvSpPr txBox="1"/>
              <p:nvPr/>
            </p:nvSpPr>
            <p:spPr>
              <a:xfrm>
                <a:off x="6447658" y="4738598"/>
                <a:ext cx="311304" cy="369332"/>
              </a:xfrm>
              <a:prstGeom prst="rect">
                <a:avLst/>
              </a:prstGeom>
              <a:noFill/>
            </p:spPr>
            <p:txBody>
              <a:bodyPr wrap="none" rtlCol="0">
                <a:spAutoFit/>
              </a:bodyPr>
              <a:lstStyle/>
              <a:p>
                <a:r>
                  <a:rPr kumimoji="1" lang="en-US" altLang="ja-JP" b="1" dirty="0" smtClean="0"/>
                  <a:t>K</a:t>
                </a:r>
                <a:endParaRPr kumimoji="1" lang="ja-JP" altLang="en-US" b="1" dirty="0"/>
              </a:p>
            </p:txBody>
          </p:sp>
          <p:sp>
            <p:nvSpPr>
              <p:cNvPr id="23" name="テキスト ボックス 22"/>
              <p:cNvSpPr txBox="1"/>
              <p:nvPr/>
            </p:nvSpPr>
            <p:spPr>
              <a:xfrm>
                <a:off x="6973793" y="3969972"/>
                <a:ext cx="282450" cy="369332"/>
              </a:xfrm>
              <a:prstGeom prst="rect">
                <a:avLst/>
              </a:prstGeom>
              <a:noFill/>
            </p:spPr>
            <p:txBody>
              <a:bodyPr wrap="none" rtlCol="0">
                <a:spAutoFit/>
              </a:bodyPr>
              <a:lstStyle/>
              <a:p>
                <a:r>
                  <a:rPr kumimoji="1" lang="en-US" altLang="ja-JP" b="1" dirty="0" smtClean="0"/>
                  <a:t>L</a:t>
                </a:r>
                <a:endParaRPr kumimoji="1" lang="ja-JP" altLang="en-US" b="1" dirty="0"/>
              </a:p>
            </p:txBody>
          </p:sp>
          <p:sp>
            <p:nvSpPr>
              <p:cNvPr id="24" name="テキスト ボックス 23"/>
              <p:cNvSpPr txBox="1"/>
              <p:nvPr/>
            </p:nvSpPr>
            <p:spPr>
              <a:xfrm>
                <a:off x="7375512" y="4751851"/>
                <a:ext cx="386644" cy="369332"/>
              </a:xfrm>
              <a:prstGeom prst="rect">
                <a:avLst/>
              </a:prstGeom>
              <a:noFill/>
            </p:spPr>
            <p:txBody>
              <a:bodyPr wrap="none" rtlCol="0">
                <a:spAutoFit/>
              </a:bodyPr>
              <a:lstStyle/>
              <a:p>
                <a:r>
                  <a:rPr kumimoji="1" lang="en-US" altLang="ja-JP" b="1" dirty="0" smtClean="0"/>
                  <a:t>M</a:t>
                </a:r>
                <a:endParaRPr kumimoji="1" lang="ja-JP" altLang="en-US" b="1" dirty="0"/>
              </a:p>
            </p:txBody>
          </p:sp>
          <p:sp>
            <p:nvSpPr>
              <p:cNvPr id="25" name="テキスト ボックス 24"/>
              <p:cNvSpPr txBox="1"/>
              <p:nvPr/>
            </p:nvSpPr>
            <p:spPr>
              <a:xfrm>
                <a:off x="7887630" y="3958478"/>
                <a:ext cx="336952" cy="646331"/>
              </a:xfrm>
              <a:prstGeom prst="rect">
                <a:avLst/>
              </a:prstGeom>
              <a:noFill/>
            </p:spPr>
            <p:txBody>
              <a:bodyPr wrap="none" rtlCol="0">
                <a:spAutoFit/>
              </a:bodyPr>
              <a:lstStyle/>
              <a:p>
                <a:r>
                  <a:rPr kumimoji="1" lang="en-US" altLang="ja-JP" b="1" dirty="0" smtClean="0"/>
                  <a:t>N</a:t>
                </a:r>
              </a:p>
              <a:p>
                <a:endParaRPr kumimoji="1" lang="ja-JP" altLang="en-US" b="1" dirty="0"/>
              </a:p>
            </p:txBody>
          </p:sp>
        </p:grpSp>
        <p:sp>
          <p:nvSpPr>
            <p:cNvPr id="26" name="円形吹き出し 25"/>
            <p:cNvSpPr/>
            <p:nvPr/>
          </p:nvSpPr>
          <p:spPr>
            <a:xfrm>
              <a:off x="2088164" y="6093294"/>
              <a:ext cx="2177784" cy="612648"/>
            </a:xfrm>
            <a:prstGeom prst="wedgeEllipseCallout">
              <a:avLst>
                <a:gd name="adj1" fmla="val -50864"/>
                <a:gd name="adj2" fmla="val -8459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バトンタッチ不可：社会復帰していく</a:t>
              </a:r>
              <a:endParaRPr kumimoji="1" lang="ja-JP" altLang="en-US" sz="1400" b="1" dirty="0">
                <a:solidFill>
                  <a:schemeClr val="tx1"/>
                </a:solidFill>
              </a:endParaRPr>
            </a:p>
          </p:txBody>
        </p:sp>
        <p:sp>
          <p:nvSpPr>
            <p:cNvPr id="28" name="円形吹き出し 27"/>
            <p:cNvSpPr/>
            <p:nvPr/>
          </p:nvSpPr>
          <p:spPr>
            <a:xfrm>
              <a:off x="2685019" y="5329258"/>
              <a:ext cx="1383774" cy="504056"/>
            </a:xfrm>
            <a:prstGeom prst="wedgeEllipseCallout">
              <a:avLst>
                <a:gd name="adj1" fmla="val -58998"/>
                <a:gd name="adj2" fmla="val -9224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２年交代</a:t>
              </a:r>
              <a:endParaRPr kumimoji="1" lang="ja-JP" altLang="en-US" sz="1600" b="1" dirty="0">
                <a:solidFill>
                  <a:schemeClr val="tx1"/>
                </a:solidFill>
              </a:endParaRPr>
            </a:p>
          </p:txBody>
        </p:sp>
        <p:sp>
          <p:nvSpPr>
            <p:cNvPr id="29" name="円形吹き出し 28"/>
            <p:cNvSpPr/>
            <p:nvPr/>
          </p:nvSpPr>
          <p:spPr>
            <a:xfrm>
              <a:off x="2798873" y="4435187"/>
              <a:ext cx="2086973" cy="669556"/>
            </a:xfrm>
            <a:prstGeom prst="wedgeEllipseCallout">
              <a:avLst>
                <a:gd name="adj1" fmla="val -43515"/>
                <a:gd name="adj2" fmla="val -728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dirty="0" smtClean="0">
                <a:solidFill>
                  <a:schemeClr val="tx1"/>
                </a:solidFill>
              </a:endParaRPr>
            </a:p>
            <a:p>
              <a:pPr algn="ctr"/>
              <a:r>
                <a:rPr kumimoji="1" lang="ja-JP" altLang="en-US" sz="1600" b="1" dirty="0" smtClean="0">
                  <a:solidFill>
                    <a:schemeClr val="tx1"/>
                  </a:solidFill>
                </a:rPr>
                <a:t>当初より継続</a:t>
              </a:r>
              <a:r>
                <a:rPr lang="ja-JP" altLang="en-US" sz="1600" b="1" dirty="0" smtClean="0">
                  <a:solidFill>
                    <a:schemeClr val="tx1"/>
                  </a:solidFill>
                </a:rPr>
                <a:t>後継問題後日</a:t>
              </a:r>
              <a:endParaRPr lang="en-US" altLang="ja-JP" sz="1600" b="1" dirty="0" smtClean="0">
                <a:solidFill>
                  <a:schemeClr val="tx1"/>
                </a:solidFill>
              </a:endParaRPr>
            </a:p>
            <a:p>
              <a:pPr algn="ctr"/>
              <a:endParaRPr kumimoji="1" lang="en-US" altLang="ja-JP" sz="1600" dirty="0" smtClean="0">
                <a:solidFill>
                  <a:schemeClr val="tx1"/>
                </a:solidFill>
              </a:endParaRPr>
            </a:p>
          </p:txBody>
        </p:sp>
        <p:sp>
          <p:nvSpPr>
            <p:cNvPr id="30" name="円形吹き出し 29"/>
            <p:cNvSpPr/>
            <p:nvPr/>
          </p:nvSpPr>
          <p:spPr>
            <a:xfrm>
              <a:off x="776227" y="3477410"/>
              <a:ext cx="2172947" cy="504056"/>
            </a:xfrm>
            <a:prstGeom prst="wedgeEllipseCallout">
              <a:avLst>
                <a:gd name="adj1" fmla="val 63939"/>
                <a:gd name="adj2" fmla="val -6369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継続参加者少</a:t>
              </a:r>
              <a:endParaRPr kumimoji="1" lang="ja-JP" altLang="en-US" sz="1600" b="1" dirty="0">
                <a:solidFill>
                  <a:schemeClr val="tx1"/>
                </a:solidFill>
              </a:endParaRPr>
            </a:p>
          </p:txBody>
        </p:sp>
        <p:sp>
          <p:nvSpPr>
            <p:cNvPr id="31" name="円形吹き出し 30"/>
            <p:cNvSpPr/>
            <p:nvPr/>
          </p:nvSpPr>
          <p:spPr>
            <a:xfrm>
              <a:off x="1844374" y="2457467"/>
              <a:ext cx="1238635" cy="612648"/>
            </a:xfrm>
            <a:prstGeom prst="wedgeEllipseCallout">
              <a:avLst>
                <a:gd name="adj1" fmla="val 101136"/>
                <a:gd name="adj2" fmla="val 6466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困っています</a:t>
              </a:r>
              <a:endParaRPr kumimoji="1" lang="ja-JP" altLang="en-US" sz="1600" b="1" dirty="0">
                <a:solidFill>
                  <a:schemeClr val="tx1"/>
                </a:solidFill>
              </a:endParaRPr>
            </a:p>
          </p:txBody>
        </p:sp>
        <p:sp>
          <p:nvSpPr>
            <p:cNvPr id="32" name="円形吹き出し 31"/>
            <p:cNvSpPr/>
            <p:nvPr/>
          </p:nvSpPr>
          <p:spPr>
            <a:xfrm>
              <a:off x="2924080" y="1908448"/>
              <a:ext cx="1179034" cy="528262"/>
            </a:xfrm>
            <a:prstGeom prst="wedgeEllipseCallout">
              <a:avLst>
                <a:gd name="adj1" fmla="val 84822"/>
                <a:gd name="adj2" fmla="val 6751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現在無</a:t>
              </a:r>
              <a:endParaRPr kumimoji="1" lang="ja-JP" altLang="en-US" sz="1600" b="1" dirty="0">
                <a:solidFill>
                  <a:schemeClr val="tx1"/>
                </a:solidFill>
              </a:endParaRPr>
            </a:p>
          </p:txBody>
        </p:sp>
        <p:sp>
          <p:nvSpPr>
            <p:cNvPr id="33" name="円形吹き出し 32"/>
            <p:cNvSpPr/>
            <p:nvPr/>
          </p:nvSpPr>
          <p:spPr>
            <a:xfrm>
              <a:off x="5200814" y="1723161"/>
              <a:ext cx="1612135" cy="612648"/>
            </a:xfrm>
            <a:prstGeom prst="wedgeEllipseCallout">
              <a:avLst>
                <a:gd name="adj1" fmla="val -40562"/>
                <a:gd name="adj2" fmla="val 7547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現在考慮せず</a:t>
              </a:r>
              <a:endParaRPr kumimoji="1" lang="ja-JP" altLang="en-US" sz="1600" b="1" dirty="0">
                <a:solidFill>
                  <a:schemeClr val="tx1"/>
                </a:solidFill>
              </a:endParaRPr>
            </a:p>
          </p:txBody>
        </p:sp>
        <p:sp>
          <p:nvSpPr>
            <p:cNvPr id="34" name="円形吹き出し 33"/>
            <p:cNvSpPr/>
            <p:nvPr/>
          </p:nvSpPr>
          <p:spPr>
            <a:xfrm>
              <a:off x="3777102" y="3729438"/>
              <a:ext cx="1748876" cy="473022"/>
            </a:xfrm>
            <a:prstGeom prst="wedgeEllipseCallout">
              <a:avLst>
                <a:gd name="adj1" fmla="val 57973"/>
                <a:gd name="adj2" fmla="val 1801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a:t>
              </a:r>
              <a:r>
                <a:rPr kumimoji="1" lang="ja-JP" altLang="en-US" sz="1600" b="1" dirty="0" smtClean="0">
                  <a:solidFill>
                    <a:schemeClr val="tx1"/>
                  </a:solidFill>
                </a:rPr>
                <a:t>元</a:t>
              </a:r>
              <a:r>
                <a:rPr kumimoji="1" lang="en-US" altLang="ja-JP" sz="1600" b="1" dirty="0" smtClean="0">
                  <a:solidFill>
                    <a:schemeClr val="tx1"/>
                  </a:solidFill>
                </a:rPr>
                <a:t>】</a:t>
              </a:r>
              <a:r>
                <a:rPr kumimoji="1" lang="ja-JP" altLang="en-US" sz="1600" b="1" dirty="0" smtClean="0">
                  <a:solidFill>
                    <a:schemeClr val="tx1"/>
                  </a:solidFill>
                </a:rPr>
                <a:t>が支援</a:t>
              </a:r>
              <a:endParaRPr kumimoji="1" lang="ja-JP" altLang="en-US" sz="1600" b="1" dirty="0">
                <a:solidFill>
                  <a:schemeClr val="tx1"/>
                </a:solidFill>
              </a:endParaRPr>
            </a:p>
          </p:txBody>
        </p:sp>
        <p:sp>
          <p:nvSpPr>
            <p:cNvPr id="35" name="円形吹き出し 34"/>
            <p:cNvSpPr/>
            <p:nvPr/>
          </p:nvSpPr>
          <p:spPr>
            <a:xfrm>
              <a:off x="5557079" y="3896136"/>
              <a:ext cx="1155426" cy="612648"/>
            </a:xfrm>
            <a:prstGeom prst="wedgeEllipseCallout">
              <a:avLst>
                <a:gd name="adj1" fmla="val 7841"/>
                <a:gd name="adj2" fmla="val 949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世話人豊富</a:t>
              </a:r>
              <a:endParaRPr kumimoji="1" lang="ja-JP" altLang="en-US" sz="1600" b="1" dirty="0">
                <a:solidFill>
                  <a:schemeClr val="tx1"/>
                </a:solidFill>
              </a:endParaRPr>
            </a:p>
          </p:txBody>
        </p:sp>
        <p:sp>
          <p:nvSpPr>
            <p:cNvPr id="37" name="円形吹き出し 36"/>
            <p:cNvSpPr/>
            <p:nvPr/>
          </p:nvSpPr>
          <p:spPr>
            <a:xfrm>
              <a:off x="4327288" y="5483003"/>
              <a:ext cx="2014167" cy="612648"/>
            </a:xfrm>
            <a:prstGeom prst="wedgeEllipseCallout">
              <a:avLst>
                <a:gd name="adj1" fmla="val 66674"/>
                <a:gd name="adj2" fmla="val -12785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任期不定</a:t>
              </a:r>
              <a:endParaRPr kumimoji="1" lang="en-US" altLang="ja-JP" sz="1600" b="1" dirty="0" smtClean="0">
                <a:solidFill>
                  <a:schemeClr val="tx1"/>
                </a:solidFill>
              </a:endParaRPr>
            </a:p>
            <a:p>
              <a:pPr algn="ctr"/>
              <a:r>
                <a:rPr lang="ja-JP" altLang="en-US" sz="1600" b="1" dirty="0" smtClean="0">
                  <a:solidFill>
                    <a:schemeClr val="tx1"/>
                  </a:solidFill>
                </a:rPr>
                <a:t>常に</a:t>
              </a:r>
              <a:r>
                <a:rPr lang="ja-JP" altLang="en-US" sz="1600" b="1" dirty="0">
                  <a:solidFill>
                    <a:schemeClr val="tx1"/>
                  </a:solidFill>
                </a:rPr>
                <a:t>呼び込み</a:t>
              </a:r>
              <a:endParaRPr kumimoji="1" lang="ja-JP" altLang="en-US" sz="1600" b="1" dirty="0">
                <a:solidFill>
                  <a:schemeClr val="tx1"/>
                </a:solidFill>
              </a:endParaRPr>
            </a:p>
          </p:txBody>
        </p:sp>
        <p:sp>
          <p:nvSpPr>
            <p:cNvPr id="38" name="円形吹き出し 37"/>
            <p:cNvSpPr/>
            <p:nvPr/>
          </p:nvSpPr>
          <p:spPr>
            <a:xfrm>
              <a:off x="5812708" y="3019638"/>
              <a:ext cx="1810113" cy="612648"/>
            </a:xfrm>
            <a:prstGeom prst="wedgeEllipseCallout">
              <a:avLst>
                <a:gd name="adj1" fmla="val 24670"/>
                <a:gd name="adj2" fmla="val 11225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未だ日浅し</a:t>
              </a:r>
              <a:endParaRPr kumimoji="1" lang="en-US" altLang="ja-JP" sz="1600" b="1" dirty="0" smtClean="0">
                <a:solidFill>
                  <a:schemeClr val="tx1"/>
                </a:solidFill>
              </a:endParaRPr>
            </a:p>
            <a:p>
              <a:pPr algn="ctr"/>
              <a:r>
                <a:rPr kumimoji="1" lang="ja-JP" altLang="en-US" sz="1600" b="1" dirty="0" smtClean="0">
                  <a:solidFill>
                    <a:schemeClr val="tx1"/>
                  </a:solidFill>
                </a:rPr>
                <a:t>声掛け実行</a:t>
              </a:r>
              <a:endParaRPr kumimoji="1" lang="ja-JP" altLang="en-US" sz="1600" b="1" dirty="0">
                <a:solidFill>
                  <a:schemeClr val="tx1"/>
                </a:solidFill>
              </a:endParaRPr>
            </a:p>
          </p:txBody>
        </p:sp>
        <p:sp>
          <p:nvSpPr>
            <p:cNvPr id="39" name="円形吹き出し 38"/>
            <p:cNvSpPr/>
            <p:nvPr/>
          </p:nvSpPr>
          <p:spPr>
            <a:xfrm>
              <a:off x="5554031" y="6095651"/>
              <a:ext cx="2590884" cy="612648"/>
            </a:xfrm>
            <a:prstGeom prst="wedgeEllipseCallout">
              <a:avLst>
                <a:gd name="adj1" fmla="val 27247"/>
                <a:gd name="adj2" fmla="val -21870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順次交代余裕あり</a:t>
              </a:r>
              <a:endParaRPr kumimoji="1" lang="en-US" altLang="ja-JP" sz="1600" b="1" dirty="0" smtClean="0">
                <a:solidFill>
                  <a:schemeClr val="tx1"/>
                </a:solidFill>
              </a:endParaRPr>
            </a:p>
            <a:p>
              <a:pPr algn="ctr"/>
              <a:r>
                <a:rPr lang="ja-JP" altLang="en-US" sz="1600" b="1" dirty="0" smtClean="0">
                  <a:solidFill>
                    <a:schemeClr val="tx1"/>
                  </a:solidFill>
                </a:rPr>
                <a:t>将来持ち回りか</a:t>
              </a:r>
              <a:endParaRPr kumimoji="1" lang="ja-JP" altLang="en-US" sz="1600" b="1" dirty="0">
                <a:solidFill>
                  <a:schemeClr val="tx1"/>
                </a:solidFill>
              </a:endParaRPr>
            </a:p>
          </p:txBody>
        </p:sp>
        <p:sp>
          <p:nvSpPr>
            <p:cNvPr id="40" name="円形吹き出し 39"/>
            <p:cNvSpPr/>
            <p:nvPr/>
          </p:nvSpPr>
          <p:spPr>
            <a:xfrm>
              <a:off x="6821393" y="2259634"/>
              <a:ext cx="2122836" cy="612648"/>
            </a:xfrm>
            <a:prstGeom prst="wedgeEllipseCallout">
              <a:avLst>
                <a:gd name="adj1" fmla="val 5018"/>
                <a:gd name="adj2" fmla="val 22522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初期メンバー５</a:t>
              </a:r>
              <a:endParaRPr kumimoji="1" lang="en-US" altLang="ja-JP" sz="1600" b="1" dirty="0" smtClean="0">
                <a:solidFill>
                  <a:schemeClr val="tx1"/>
                </a:solidFill>
              </a:endParaRPr>
            </a:p>
            <a:p>
              <a:pPr algn="ctr"/>
              <a:r>
                <a:rPr kumimoji="1" lang="ja-JP" altLang="en-US" sz="1600" b="1" dirty="0" smtClean="0">
                  <a:solidFill>
                    <a:schemeClr val="tx1"/>
                  </a:solidFill>
                </a:rPr>
                <a:t>自然体で行く</a:t>
              </a:r>
              <a:endParaRPr kumimoji="1" lang="ja-JP" altLang="en-US" sz="1600" b="1" dirty="0">
                <a:solidFill>
                  <a:schemeClr val="tx1"/>
                </a:solidFill>
              </a:endParaRPr>
            </a:p>
          </p:txBody>
        </p:sp>
      </p:gr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0927" y="5437990"/>
            <a:ext cx="1049337" cy="14509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372197"/>
      </p:ext>
    </p:extLst>
  </p:cSld>
  <p:clrMapOvr>
    <a:masterClrMapping/>
  </p:clrMapOvr>
  <mc:AlternateContent xmlns:mc="http://schemas.openxmlformats.org/markup-compatibility/2006" xmlns:p14="http://schemas.microsoft.com/office/powerpoint/2010/main">
    <mc:Choice Requires="p14">
      <p:transition spd="slow" p14:dur="3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0"/>
                                        <p:tgtEl>
                                          <p:spTgt spid="4">
                                            <p:graphicEl>
                                              <a:chart seriesIdx="-3" categoryIdx="-3" bldStep="gridLegend"/>
                                            </p:graphicEl>
                                          </p:spTgt>
                                        </p:tgtEl>
                                      </p:cBhvr>
                                    </p:animEffect>
                                    <p:anim calcmode="lin" valueType="num">
                                      <p:cBhvr>
                                        <p:cTn id="8" dur="50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5000" fill="hold"/>
                                        <p:tgtEl>
                                          <p:spTgt spid="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2" presetClass="entr" presetSubtype="0" fill="hold" grpId="0" nodeType="afterEffect">
                                  <p:stCondLst>
                                    <p:cond delay="0"/>
                                  </p:stCondLst>
                                  <p:childTnLst>
                                    <p:set>
                                      <p:cBhvr>
                                        <p:cTn id="12"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3" dur="2000"/>
                                        <p:tgtEl>
                                          <p:spTgt spid="4">
                                            <p:graphicEl>
                                              <a:chart seriesIdx="-4" categoryIdx="0" bldStep="category"/>
                                            </p:graphicEl>
                                          </p:spTgt>
                                        </p:tgtEl>
                                      </p:cBhvr>
                                    </p:animEffect>
                                    <p:anim calcmode="lin" valueType="num">
                                      <p:cBhvr>
                                        <p:cTn id="14" dur="20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5" dur="2000" fill="hold"/>
                                        <p:tgtEl>
                                          <p:spTgt spid="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7000"/>
                            </p:stCondLst>
                            <p:childTnLst>
                              <p:par>
                                <p:cTn id="17" presetID="42" presetClass="entr" presetSubtype="0" fill="hold" grpId="0" nodeType="afterEffect">
                                  <p:stCondLst>
                                    <p:cond delay="1000"/>
                                  </p:stCondLst>
                                  <p:childTnLst>
                                    <p:set>
                                      <p:cBhvr>
                                        <p:cTn id="18"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9" dur="2000"/>
                                        <p:tgtEl>
                                          <p:spTgt spid="4">
                                            <p:graphicEl>
                                              <a:chart seriesIdx="-4" categoryIdx="1" bldStep="category"/>
                                            </p:graphicEl>
                                          </p:spTgt>
                                        </p:tgtEl>
                                      </p:cBhvr>
                                    </p:animEffect>
                                    <p:anim calcmode="lin" valueType="num">
                                      <p:cBhvr>
                                        <p:cTn id="20" dur="20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1" dur="2000" fill="hold"/>
                                        <p:tgtEl>
                                          <p:spTgt spid="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10000"/>
                            </p:stCondLst>
                            <p:childTnLst>
                              <p:par>
                                <p:cTn id="23" presetID="42" presetClass="entr" presetSubtype="0" fill="hold" grpId="0" nodeType="afterEffect">
                                  <p:stCondLst>
                                    <p:cond delay="1000"/>
                                  </p:stCondLst>
                                  <p:childTnLst>
                                    <p:set>
                                      <p:cBhvr>
                                        <p:cTn id="24"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25" dur="2000"/>
                                        <p:tgtEl>
                                          <p:spTgt spid="4">
                                            <p:graphicEl>
                                              <a:chart seriesIdx="-4" categoryIdx="2" bldStep="category"/>
                                            </p:graphicEl>
                                          </p:spTgt>
                                        </p:tgtEl>
                                      </p:cBhvr>
                                    </p:animEffect>
                                    <p:anim calcmode="lin" valueType="num">
                                      <p:cBhvr>
                                        <p:cTn id="26" dur="20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27" dur="2000" fill="hold"/>
                                        <p:tgtEl>
                                          <p:spTgt spid="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13000"/>
                            </p:stCondLst>
                            <p:childTnLst>
                              <p:par>
                                <p:cTn id="29" presetID="42" presetClass="entr" presetSubtype="0" fill="hold" grpId="0" nodeType="afterEffect">
                                  <p:stCondLst>
                                    <p:cond delay="1000"/>
                                  </p:stCondLst>
                                  <p:childTnLst>
                                    <p:set>
                                      <p:cBhvr>
                                        <p:cTn id="30"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31" dur="2000"/>
                                        <p:tgtEl>
                                          <p:spTgt spid="4">
                                            <p:graphicEl>
                                              <a:chart seriesIdx="-4" categoryIdx="3" bldStep="category"/>
                                            </p:graphicEl>
                                          </p:spTgt>
                                        </p:tgtEl>
                                      </p:cBhvr>
                                    </p:animEffect>
                                    <p:anim calcmode="lin" valueType="num">
                                      <p:cBhvr>
                                        <p:cTn id="32" dur="20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3" dur="2000" fill="hold"/>
                                        <p:tgtEl>
                                          <p:spTgt spid="4">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16000"/>
                            </p:stCondLst>
                            <p:childTnLst>
                              <p:par>
                                <p:cTn id="35" presetID="42" presetClass="entr" presetSubtype="0" fill="hold" grpId="0" nodeType="afterEffect">
                                  <p:stCondLst>
                                    <p:cond delay="1000"/>
                                  </p:stCondLst>
                                  <p:childTnLst>
                                    <p:set>
                                      <p:cBhvr>
                                        <p:cTn id="36"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37" dur="2000"/>
                                        <p:tgtEl>
                                          <p:spTgt spid="4">
                                            <p:graphicEl>
                                              <a:chart seriesIdx="-4" categoryIdx="4" bldStep="category"/>
                                            </p:graphicEl>
                                          </p:spTgt>
                                        </p:tgtEl>
                                      </p:cBhvr>
                                    </p:animEffect>
                                    <p:anim calcmode="lin" valueType="num">
                                      <p:cBhvr>
                                        <p:cTn id="38" dur="2000" fill="hold"/>
                                        <p:tgtEl>
                                          <p:spTgt spid="4">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39" dur="2000" fill="hold"/>
                                        <p:tgtEl>
                                          <p:spTgt spid="4">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19000"/>
                            </p:stCondLst>
                            <p:childTnLst>
                              <p:par>
                                <p:cTn id="41" presetID="42" presetClass="entr" presetSubtype="0" fill="hold" grpId="0" nodeType="afterEffect">
                                  <p:stCondLst>
                                    <p:cond delay="0"/>
                                  </p:stCondLst>
                                  <p:childTnLst>
                                    <p:set>
                                      <p:cBhvr>
                                        <p:cTn id="42"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fade">
                                      <p:cBhvr>
                                        <p:cTn id="43" dur="2000"/>
                                        <p:tgtEl>
                                          <p:spTgt spid="4">
                                            <p:graphicEl>
                                              <a:chart seriesIdx="-4" categoryIdx="5" bldStep="category"/>
                                            </p:graphicEl>
                                          </p:spTgt>
                                        </p:tgtEl>
                                      </p:cBhvr>
                                    </p:animEffect>
                                    <p:anim calcmode="lin" valueType="num">
                                      <p:cBhvr>
                                        <p:cTn id="44" dur="2000" fill="hold"/>
                                        <p:tgtEl>
                                          <p:spTgt spid="4">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45" dur="2000" fill="hold"/>
                                        <p:tgtEl>
                                          <p:spTgt spid="4">
                                            <p:graphicEl>
                                              <a:chart seriesIdx="-4" categoryIdx="5" bldStep="category"/>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21000"/>
                            </p:stCondLst>
                            <p:childTnLst>
                              <p:par>
                                <p:cTn id="47" presetID="42" presetClass="entr" presetSubtype="0" fill="hold" grpId="0" nodeType="afterEffect">
                                  <p:stCondLst>
                                    <p:cond delay="1000"/>
                                  </p:stCondLst>
                                  <p:childTnLst>
                                    <p:set>
                                      <p:cBhvr>
                                        <p:cTn id="48"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fade">
                                      <p:cBhvr>
                                        <p:cTn id="49" dur="2000"/>
                                        <p:tgtEl>
                                          <p:spTgt spid="4">
                                            <p:graphicEl>
                                              <a:chart seriesIdx="-4" categoryIdx="6" bldStep="category"/>
                                            </p:graphicEl>
                                          </p:spTgt>
                                        </p:tgtEl>
                                      </p:cBhvr>
                                    </p:animEffect>
                                    <p:anim calcmode="lin" valueType="num">
                                      <p:cBhvr>
                                        <p:cTn id="50" dur="2000" fill="hold"/>
                                        <p:tgtEl>
                                          <p:spTgt spid="4">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p:cTn id="51" dur="2000" fill="hold"/>
                                        <p:tgtEl>
                                          <p:spTgt spid="4">
                                            <p:graphicEl>
                                              <a:chart seriesIdx="-4" categoryIdx="6" bldStep="category"/>
                                            </p:graphicEl>
                                          </p:spTgt>
                                        </p:tgtEl>
                                        <p:attrNameLst>
                                          <p:attrName>ppt_y</p:attrName>
                                        </p:attrNameLst>
                                      </p:cBhvr>
                                      <p:tavLst>
                                        <p:tav tm="0">
                                          <p:val>
                                            <p:strVal val="#ppt_y+.1"/>
                                          </p:val>
                                        </p:tav>
                                        <p:tav tm="100000">
                                          <p:val>
                                            <p:strVal val="#ppt_y"/>
                                          </p:val>
                                        </p:tav>
                                      </p:tavLst>
                                    </p:anim>
                                  </p:childTnLst>
                                </p:cTn>
                              </p:par>
                            </p:childTnLst>
                          </p:cTn>
                        </p:par>
                        <p:par>
                          <p:cTn id="52" fill="hold">
                            <p:stCondLst>
                              <p:cond delay="24000"/>
                            </p:stCondLst>
                            <p:childTnLst>
                              <p:par>
                                <p:cTn id="53" presetID="42" presetClass="entr" presetSubtype="0" fill="hold" grpId="0" nodeType="afterEffect">
                                  <p:stCondLst>
                                    <p:cond delay="0"/>
                                  </p:stCondLst>
                                  <p:childTnLst>
                                    <p:set>
                                      <p:cBhvr>
                                        <p:cTn id="54" dur="1" fill="hold">
                                          <p:stCondLst>
                                            <p:cond delay="0"/>
                                          </p:stCondLst>
                                        </p:cTn>
                                        <p:tgtEl>
                                          <p:spTgt spid="4">
                                            <p:graphicEl>
                                              <a:chart seriesIdx="-4" categoryIdx="7" bldStep="category"/>
                                            </p:graphicEl>
                                          </p:spTgt>
                                        </p:tgtEl>
                                        <p:attrNameLst>
                                          <p:attrName>style.visibility</p:attrName>
                                        </p:attrNameLst>
                                      </p:cBhvr>
                                      <p:to>
                                        <p:strVal val="visible"/>
                                      </p:to>
                                    </p:set>
                                    <p:animEffect transition="in" filter="fade">
                                      <p:cBhvr>
                                        <p:cTn id="55" dur="1000"/>
                                        <p:tgtEl>
                                          <p:spTgt spid="4">
                                            <p:graphicEl>
                                              <a:chart seriesIdx="-4" categoryIdx="7" bldStep="category"/>
                                            </p:graphicEl>
                                          </p:spTgt>
                                        </p:tgtEl>
                                      </p:cBhvr>
                                    </p:animEffect>
                                    <p:anim calcmode="lin" valueType="num">
                                      <p:cBhvr>
                                        <p:cTn id="56" dur="1000" fill="hold"/>
                                        <p:tgtEl>
                                          <p:spTgt spid="4">
                                            <p:graphicEl>
                                              <a:chart seriesIdx="-4" categoryIdx="7" bldStep="category"/>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chart seriesIdx="-4" categoryIdx="7" bldStep="category"/>
                                            </p:graphicEl>
                                          </p:spTgt>
                                        </p:tgtEl>
                                        <p:attrNameLst>
                                          <p:attrName>ppt_y</p:attrName>
                                        </p:attrNameLst>
                                      </p:cBhvr>
                                      <p:tavLst>
                                        <p:tav tm="0">
                                          <p:val>
                                            <p:strVal val="#ppt_y+.1"/>
                                          </p:val>
                                        </p:tav>
                                        <p:tav tm="100000">
                                          <p:val>
                                            <p:strVal val="#ppt_y"/>
                                          </p:val>
                                        </p:tav>
                                      </p:tavLst>
                                    </p:anim>
                                  </p:childTnLst>
                                </p:cTn>
                              </p:par>
                            </p:childTnLst>
                          </p:cTn>
                        </p:par>
                        <p:par>
                          <p:cTn id="58" fill="hold">
                            <p:stCondLst>
                              <p:cond delay="25000"/>
                            </p:stCondLst>
                            <p:childTnLst>
                              <p:par>
                                <p:cTn id="59" presetID="42" presetClass="entr" presetSubtype="0" fill="hold" grpId="0" nodeType="afterEffect">
                                  <p:stCondLst>
                                    <p:cond delay="1000"/>
                                  </p:stCondLst>
                                  <p:childTnLst>
                                    <p:set>
                                      <p:cBhvr>
                                        <p:cTn id="60" dur="1" fill="hold">
                                          <p:stCondLst>
                                            <p:cond delay="0"/>
                                          </p:stCondLst>
                                        </p:cTn>
                                        <p:tgtEl>
                                          <p:spTgt spid="4">
                                            <p:graphicEl>
                                              <a:chart seriesIdx="-4" categoryIdx="8" bldStep="category"/>
                                            </p:graphicEl>
                                          </p:spTgt>
                                        </p:tgtEl>
                                        <p:attrNameLst>
                                          <p:attrName>style.visibility</p:attrName>
                                        </p:attrNameLst>
                                      </p:cBhvr>
                                      <p:to>
                                        <p:strVal val="visible"/>
                                      </p:to>
                                    </p:set>
                                    <p:animEffect transition="in" filter="fade">
                                      <p:cBhvr>
                                        <p:cTn id="61" dur="2000"/>
                                        <p:tgtEl>
                                          <p:spTgt spid="4">
                                            <p:graphicEl>
                                              <a:chart seriesIdx="-4" categoryIdx="8" bldStep="category"/>
                                            </p:graphicEl>
                                          </p:spTgt>
                                        </p:tgtEl>
                                      </p:cBhvr>
                                    </p:animEffect>
                                    <p:anim calcmode="lin" valueType="num">
                                      <p:cBhvr>
                                        <p:cTn id="62" dur="2000" fill="hold"/>
                                        <p:tgtEl>
                                          <p:spTgt spid="4">
                                            <p:graphicEl>
                                              <a:chart seriesIdx="-4" categoryIdx="8" bldStep="category"/>
                                            </p:graphicEl>
                                          </p:spTgt>
                                        </p:tgtEl>
                                        <p:attrNameLst>
                                          <p:attrName>ppt_x</p:attrName>
                                        </p:attrNameLst>
                                      </p:cBhvr>
                                      <p:tavLst>
                                        <p:tav tm="0">
                                          <p:val>
                                            <p:strVal val="#ppt_x"/>
                                          </p:val>
                                        </p:tav>
                                        <p:tav tm="100000">
                                          <p:val>
                                            <p:strVal val="#ppt_x"/>
                                          </p:val>
                                        </p:tav>
                                      </p:tavLst>
                                    </p:anim>
                                    <p:anim calcmode="lin" valueType="num">
                                      <p:cBhvr>
                                        <p:cTn id="63" dur="2000" fill="hold"/>
                                        <p:tgtEl>
                                          <p:spTgt spid="4">
                                            <p:graphicEl>
                                              <a:chart seriesIdx="-4" categoryIdx="8" bldStep="category"/>
                                            </p:graphicEl>
                                          </p:spTgt>
                                        </p:tgtEl>
                                        <p:attrNameLst>
                                          <p:attrName>ppt_y</p:attrName>
                                        </p:attrNameLst>
                                      </p:cBhvr>
                                      <p:tavLst>
                                        <p:tav tm="0">
                                          <p:val>
                                            <p:strVal val="#ppt_y+.1"/>
                                          </p:val>
                                        </p:tav>
                                        <p:tav tm="100000">
                                          <p:val>
                                            <p:strVal val="#ppt_y"/>
                                          </p:val>
                                        </p:tav>
                                      </p:tavLst>
                                    </p:anim>
                                  </p:childTnLst>
                                </p:cTn>
                              </p:par>
                            </p:childTnLst>
                          </p:cTn>
                        </p:par>
                        <p:par>
                          <p:cTn id="64" fill="hold">
                            <p:stCondLst>
                              <p:cond delay="28000"/>
                            </p:stCondLst>
                            <p:childTnLst>
                              <p:par>
                                <p:cTn id="65" presetID="42" presetClass="entr" presetSubtype="0" fill="hold" grpId="0" nodeType="afterEffect">
                                  <p:stCondLst>
                                    <p:cond delay="1000"/>
                                  </p:stCondLst>
                                  <p:childTnLst>
                                    <p:set>
                                      <p:cBhvr>
                                        <p:cTn id="66" dur="1" fill="hold">
                                          <p:stCondLst>
                                            <p:cond delay="0"/>
                                          </p:stCondLst>
                                        </p:cTn>
                                        <p:tgtEl>
                                          <p:spTgt spid="4">
                                            <p:graphicEl>
                                              <a:chart seriesIdx="-4" categoryIdx="9" bldStep="category"/>
                                            </p:graphicEl>
                                          </p:spTgt>
                                        </p:tgtEl>
                                        <p:attrNameLst>
                                          <p:attrName>style.visibility</p:attrName>
                                        </p:attrNameLst>
                                      </p:cBhvr>
                                      <p:to>
                                        <p:strVal val="visible"/>
                                      </p:to>
                                    </p:set>
                                    <p:animEffect transition="in" filter="fade">
                                      <p:cBhvr>
                                        <p:cTn id="67" dur="2000"/>
                                        <p:tgtEl>
                                          <p:spTgt spid="4">
                                            <p:graphicEl>
                                              <a:chart seriesIdx="-4" categoryIdx="9" bldStep="category"/>
                                            </p:graphicEl>
                                          </p:spTgt>
                                        </p:tgtEl>
                                      </p:cBhvr>
                                    </p:animEffect>
                                    <p:anim calcmode="lin" valueType="num">
                                      <p:cBhvr>
                                        <p:cTn id="68" dur="2000" fill="hold"/>
                                        <p:tgtEl>
                                          <p:spTgt spid="4">
                                            <p:graphicEl>
                                              <a:chart seriesIdx="-4" categoryIdx="9" bldStep="category"/>
                                            </p:graphicEl>
                                          </p:spTgt>
                                        </p:tgtEl>
                                        <p:attrNameLst>
                                          <p:attrName>ppt_x</p:attrName>
                                        </p:attrNameLst>
                                      </p:cBhvr>
                                      <p:tavLst>
                                        <p:tav tm="0">
                                          <p:val>
                                            <p:strVal val="#ppt_x"/>
                                          </p:val>
                                        </p:tav>
                                        <p:tav tm="100000">
                                          <p:val>
                                            <p:strVal val="#ppt_x"/>
                                          </p:val>
                                        </p:tav>
                                      </p:tavLst>
                                    </p:anim>
                                    <p:anim calcmode="lin" valueType="num">
                                      <p:cBhvr>
                                        <p:cTn id="69" dur="2000" fill="hold"/>
                                        <p:tgtEl>
                                          <p:spTgt spid="4">
                                            <p:graphicEl>
                                              <a:chart seriesIdx="-4" categoryIdx="9" bldStep="category"/>
                                            </p:graphicEl>
                                          </p:spTgt>
                                        </p:tgtEl>
                                        <p:attrNameLst>
                                          <p:attrName>ppt_y</p:attrName>
                                        </p:attrNameLst>
                                      </p:cBhvr>
                                      <p:tavLst>
                                        <p:tav tm="0">
                                          <p:val>
                                            <p:strVal val="#ppt_y+.1"/>
                                          </p:val>
                                        </p:tav>
                                        <p:tav tm="100000">
                                          <p:val>
                                            <p:strVal val="#ppt_y"/>
                                          </p:val>
                                        </p:tav>
                                      </p:tavLst>
                                    </p:anim>
                                  </p:childTnLst>
                                </p:cTn>
                              </p:par>
                            </p:childTnLst>
                          </p:cTn>
                        </p:par>
                        <p:par>
                          <p:cTn id="70" fill="hold">
                            <p:stCondLst>
                              <p:cond delay="31000"/>
                            </p:stCondLst>
                            <p:childTnLst>
                              <p:par>
                                <p:cTn id="71" presetID="42" presetClass="entr" presetSubtype="0" fill="hold" grpId="0" nodeType="afterEffect">
                                  <p:stCondLst>
                                    <p:cond delay="1500"/>
                                  </p:stCondLst>
                                  <p:childTnLst>
                                    <p:set>
                                      <p:cBhvr>
                                        <p:cTn id="72" dur="1" fill="hold">
                                          <p:stCondLst>
                                            <p:cond delay="0"/>
                                          </p:stCondLst>
                                        </p:cTn>
                                        <p:tgtEl>
                                          <p:spTgt spid="4">
                                            <p:graphicEl>
                                              <a:chart seriesIdx="-4" categoryIdx="10" bldStep="category"/>
                                            </p:graphicEl>
                                          </p:spTgt>
                                        </p:tgtEl>
                                        <p:attrNameLst>
                                          <p:attrName>style.visibility</p:attrName>
                                        </p:attrNameLst>
                                      </p:cBhvr>
                                      <p:to>
                                        <p:strVal val="visible"/>
                                      </p:to>
                                    </p:set>
                                    <p:animEffect transition="in" filter="fade">
                                      <p:cBhvr>
                                        <p:cTn id="73" dur="2000"/>
                                        <p:tgtEl>
                                          <p:spTgt spid="4">
                                            <p:graphicEl>
                                              <a:chart seriesIdx="-4" categoryIdx="10" bldStep="category"/>
                                            </p:graphicEl>
                                          </p:spTgt>
                                        </p:tgtEl>
                                      </p:cBhvr>
                                    </p:animEffect>
                                    <p:anim calcmode="lin" valueType="num">
                                      <p:cBhvr>
                                        <p:cTn id="74" dur="2000" fill="hold"/>
                                        <p:tgtEl>
                                          <p:spTgt spid="4">
                                            <p:graphicEl>
                                              <a:chart seriesIdx="-4" categoryIdx="10" bldStep="category"/>
                                            </p:graphicEl>
                                          </p:spTgt>
                                        </p:tgtEl>
                                        <p:attrNameLst>
                                          <p:attrName>ppt_x</p:attrName>
                                        </p:attrNameLst>
                                      </p:cBhvr>
                                      <p:tavLst>
                                        <p:tav tm="0">
                                          <p:val>
                                            <p:strVal val="#ppt_x"/>
                                          </p:val>
                                        </p:tav>
                                        <p:tav tm="100000">
                                          <p:val>
                                            <p:strVal val="#ppt_x"/>
                                          </p:val>
                                        </p:tav>
                                      </p:tavLst>
                                    </p:anim>
                                    <p:anim calcmode="lin" valueType="num">
                                      <p:cBhvr>
                                        <p:cTn id="75" dur="2000" fill="hold"/>
                                        <p:tgtEl>
                                          <p:spTgt spid="4">
                                            <p:graphicEl>
                                              <a:chart seriesIdx="-4" categoryIdx="10" bldStep="category"/>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34500"/>
                            </p:stCondLst>
                            <p:childTnLst>
                              <p:par>
                                <p:cTn id="77" presetID="42" presetClass="entr" presetSubtype="0" fill="hold" grpId="0" nodeType="afterEffect">
                                  <p:stCondLst>
                                    <p:cond delay="1000"/>
                                  </p:stCondLst>
                                  <p:childTnLst>
                                    <p:set>
                                      <p:cBhvr>
                                        <p:cTn id="78" dur="1" fill="hold">
                                          <p:stCondLst>
                                            <p:cond delay="0"/>
                                          </p:stCondLst>
                                        </p:cTn>
                                        <p:tgtEl>
                                          <p:spTgt spid="4">
                                            <p:graphicEl>
                                              <a:chart seriesIdx="-4" categoryIdx="11" bldStep="category"/>
                                            </p:graphicEl>
                                          </p:spTgt>
                                        </p:tgtEl>
                                        <p:attrNameLst>
                                          <p:attrName>style.visibility</p:attrName>
                                        </p:attrNameLst>
                                      </p:cBhvr>
                                      <p:to>
                                        <p:strVal val="visible"/>
                                      </p:to>
                                    </p:set>
                                    <p:animEffect transition="in" filter="fade">
                                      <p:cBhvr>
                                        <p:cTn id="79" dur="2000"/>
                                        <p:tgtEl>
                                          <p:spTgt spid="4">
                                            <p:graphicEl>
                                              <a:chart seriesIdx="-4" categoryIdx="11" bldStep="category"/>
                                            </p:graphicEl>
                                          </p:spTgt>
                                        </p:tgtEl>
                                      </p:cBhvr>
                                    </p:animEffect>
                                    <p:anim calcmode="lin" valueType="num">
                                      <p:cBhvr>
                                        <p:cTn id="80" dur="2000" fill="hold"/>
                                        <p:tgtEl>
                                          <p:spTgt spid="4">
                                            <p:graphicEl>
                                              <a:chart seriesIdx="-4" categoryIdx="11" bldStep="category"/>
                                            </p:graphicEl>
                                          </p:spTgt>
                                        </p:tgtEl>
                                        <p:attrNameLst>
                                          <p:attrName>ppt_x</p:attrName>
                                        </p:attrNameLst>
                                      </p:cBhvr>
                                      <p:tavLst>
                                        <p:tav tm="0">
                                          <p:val>
                                            <p:strVal val="#ppt_x"/>
                                          </p:val>
                                        </p:tav>
                                        <p:tav tm="100000">
                                          <p:val>
                                            <p:strVal val="#ppt_x"/>
                                          </p:val>
                                        </p:tav>
                                      </p:tavLst>
                                    </p:anim>
                                    <p:anim calcmode="lin" valueType="num">
                                      <p:cBhvr>
                                        <p:cTn id="81" dur="2000" fill="hold"/>
                                        <p:tgtEl>
                                          <p:spTgt spid="4">
                                            <p:graphicEl>
                                              <a:chart seriesIdx="-4" categoryIdx="11"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37500"/>
                            </p:stCondLst>
                            <p:childTnLst>
                              <p:par>
                                <p:cTn id="83" presetID="42" presetClass="entr" presetSubtype="0" fill="hold" grpId="0" nodeType="afterEffect">
                                  <p:stCondLst>
                                    <p:cond delay="1000"/>
                                  </p:stCondLst>
                                  <p:childTnLst>
                                    <p:set>
                                      <p:cBhvr>
                                        <p:cTn id="84" dur="1" fill="hold">
                                          <p:stCondLst>
                                            <p:cond delay="0"/>
                                          </p:stCondLst>
                                        </p:cTn>
                                        <p:tgtEl>
                                          <p:spTgt spid="4">
                                            <p:graphicEl>
                                              <a:chart seriesIdx="-4" categoryIdx="12" bldStep="category"/>
                                            </p:graphicEl>
                                          </p:spTgt>
                                        </p:tgtEl>
                                        <p:attrNameLst>
                                          <p:attrName>style.visibility</p:attrName>
                                        </p:attrNameLst>
                                      </p:cBhvr>
                                      <p:to>
                                        <p:strVal val="visible"/>
                                      </p:to>
                                    </p:set>
                                    <p:animEffect transition="in" filter="fade">
                                      <p:cBhvr>
                                        <p:cTn id="85" dur="2000"/>
                                        <p:tgtEl>
                                          <p:spTgt spid="4">
                                            <p:graphicEl>
                                              <a:chart seriesIdx="-4" categoryIdx="12" bldStep="category"/>
                                            </p:graphicEl>
                                          </p:spTgt>
                                        </p:tgtEl>
                                      </p:cBhvr>
                                    </p:animEffect>
                                    <p:anim calcmode="lin" valueType="num">
                                      <p:cBhvr>
                                        <p:cTn id="86" dur="2000" fill="hold"/>
                                        <p:tgtEl>
                                          <p:spTgt spid="4">
                                            <p:graphicEl>
                                              <a:chart seriesIdx="-4" categoryIdx="12" bldStep="category"/>
                                            </p:graphicEl>
                                          </p:spTgt>
                                        </p:tgtEl>
                                        <p:attrNameLst>
                                          <p:attrName>ppt_x</p:attrName>
                                        </p:attrNameLst>
                                      </p:cBhvr>
                                      <p:tavLst>
                                        <p:tav tm="0">
                                          <p:val>
                                            <p:strVal val="#ppt_x"/>
                                          </p:val>
                                        </p:tav>
                                        <p:tav tm="100000">
                                          <p:val>
                                            <p:strVal val="#ppt_x"/>
                                          </p:val>
                                        </p:tav>
                                      </p:tavLst>
                                    </p:anim>
                                    <p:anim calcmode="lin" valueType="num">
                                      <p:cBhvr>
                                        <p:cTn id="87" dur="2000" fill="hold"/>
                                        <p:tgtEl>
                                          <p:spTgt spid="4">
                                            <p:graphicEl>
                                              <a:chart seriesIdx="-4" categoryIdx="12"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40500"/>
                            </p:stCondLst>
                            <p:childTnLst>
                              <p:par>
                                <p:cTn id="89" presetID="42" presetClass="entr" presetSubtype="0" fill="hold" grpId="0" nodeType="afterEffect">
                                  <p:stCondLst>
                                    <p:cond delay="1000"/>
                                  </p:stCondLst>
                                  <p:childTnLst>
                                    <p:set>
                                      <p:cBhvr>
                                        <p:cTn id="90" dur="1" fill="hold">
                                          <p:stCondLst>
                                            <p:cond delay="0"/>
                                          </p:stCondLst>
                                        </p:cTn>
                                        <p:tgtEl>
                                          <p:spTgt spid="4">
                                            <p:graphicEl>
                                              <a:chart seriesIdx="-4" categoryIdx="13" bldStep="category"/>
                                            </p:graphicEl>
                                          </p:spTgt>
                                        </p:tgtEl>
                                        <p:attrNameLst>
                                          <p:attrName>style.visibility</p:attrName>
                                        </p:attrNameLst>
                                      </p:cBhvr>
                                      <p:to>
                                        <p:strVal val="visible"/>
                                      </p:to>
                                    </p:set>
                                    <p:animEffect transition="in" filter="fade">
                                      <p:cBhvr>
                                        <p:cTn id="91" dur="2000"/>
                                        <p:tgtEl>
                                          <p:spTgt spid="4">
                                            <p:graphicEl>
                                              <a:chart seriesIdx="-4" categoryIdx="13" bldStep="category"/>
                                            </p:graphicEl>
                                          </p:spTgt>
                                        </p:tgtEl>
                                      </p:cBhvr>
                                    </p:animEffect>
                                    <p:anim calcmode="lin" valueType="num">
                                      <p:cBhvr>
                                        <p:cTn id="92" dur="2000" fill="hold"/>
                                        <p:tgtEl>
                                          <p:spTgt spid="4">
                                            <p:graphicEl>
                                              <a:chart seriesIdx="-4" categoryIdx="13" bldStep="category"/>
                                            </p:graphicEl>
                                          </p:spTgt>
                                        </p:tgtEl>
                                        <p:attrNameLst>
                                          <p:attrName>ppt_x</p:attrName>
                                        </p:attrNameLst>
                                      </p:cBhvr>
                                      <p:tavLst>
                                        <p:tav tm="0">
                                          <p:val>
                                            <p:strVal val="#ppt_x"/>
                                          </p:val>
                                        </p:tav>
                                        <p:tav tm="100000">
                                          <p:val>
                                            <p:strVal val="#ppt_x"/>
                                          </p:val>
                                        </p:tav>
                                      </p:tavLst>
                                    </p:anim>
                                    <p:anim calcmode="lin" valueType="num">
                                      <p:cBhvr>
                                        <p:cTn id="93" dur="2000" fill="hold"/>
                                        <p:tgtEl>
                                          <p:spTgt spid="4">
                                            <p:graphicEl>
                                              <a:chart seriesIdx="-4" categoryIdx="13"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43500"/>
                            </p:stCondLst>
                            <p:childTnLst>
                              <p:par>
                                <p:cTn id="95" presetID="42" presetClass="entr" presetSubtype="0" fill="hold" grpId="0" nodeType="afterEffect">
                                  <p:stCondLst>
                                    <p:cond delay="1000"/>
                                  </p:stCondLst>
                                  <p:childTnLst>
                                    <p:set>
                                      <p:cBhvr>
                                        <p:cTn id="96" dur="1" fill="hold">
                                          <p:stCondLst>
                                            <p:cond delay="0"/>
                                          </p:stCondLst>
                                        </p:cTn>
                                        <p:tgtEl>
                                          <p:spTgt spid="4">
                                            <p:graphicEl>
                                              <a:chart seriesIdx="-4" categoryIdx="14" bldStep="category"/>
                                            </p:graphicEl>
                                          </p:spTgt>
                                        </p:tgtEl>
                                        <p:attrNameLst>
                                          <p:attrName>style.visibility</p:attrName>
                                        </p:attrNameLst>
                                      </p:cBhvr>
                                      <p:to>
                                        <p:strVal val="visible"/>
                                      </p:to>
                                    </p:set>
                                    <p:animEffect transition="in" filter="fade">
                                      <p:cBhvr>
                                        <p:cTn id="97" dur="2000"/>
                                        <p:tgtEl>
                                          <p:spTgt spid="4">
                                            <p:graphicEl>
                                              <a:chart seriesIdx="-4" categoryIdx="14" bldStep="category"/>
                                            </p:graphicEl>
                                          </p:spTgt>
                                        </p:tgtEl>
                                      </p:cBhvr>
                                    </p:animEffect>
                                    <p:anim calcmode="lin" valueType="num">
                                      <p:cBhvr>
                                        <p:cTn id="98" dur="2000" fill="hold"/>
                                        <p:tgtEl>
                                          <p:spTgt spid="4">
                                            <p:graphicEl>
                                              <a:chart seriesIdx="-4" categoryIdx="14" bldStep="category"/>
                                            </p:graphicEl>
                                          </p:spTgt>
                                        </p:tgtEl>
                                        <p:attrNameLst>
                                          <p:attrName>ppt_x</p:attrName>
                                        </p:attrNameLst>
                                      </p:cBhvr>
                                      <p:tavLst>
                                        <p:tav tm="0">
                                          <p:val>
                                            <p:strVal val="#ppt_x"/>
                                          </p:val>
                                        </p:tav>
                                        <p:tav tm="100000">
                                          <p:val>
                                            <p:strVal val="#ppt_x"/>
                                          </p:val>
                                        </p:tav>
                                      </p:tavLst>
                                    </p:anim>
                                    <p:anim calcmode="lin" valueType="num">
                                      <p:cBhvr>
                                        <p:cTn id="99" dur="2000" fill="hold"/>
                                        <p:tgtEl>
                                          <p:spTgt spid="4">
                                            <p:graphicEl>
                                              <a:chart seriesIdx="-4" categoryIdx="14" bldStep="category"/>
                                            </p:graphicEl>
                                          </p:spTgt>
                                        </p:tgtEl>
                                        <p:attrNameLst>
                                          <p:attrName>ppt_y</p:attrName>
                                        </p:attrNameLst>
                                      </p:cBhvr>
                                      <p:tavLst>
                                        <p:tav tm="0">
                                          <p:val>
                                            <p:strVal val="#ppt_y+.1"/>
                                          </p:val>
                                        </p:tav>
                                        <p:tav tm="100000">
                                          <p:val>
                                            <p:strVal val="#ppt_y"/>
                                          </p:val>
                                        </p:tav>
                                      </p:tavLst>
                                    </p:anim>
                                  </p:childTnLst>
                                </p:cTn>
                              </p:par>
                            </p:childTnLst>
                          </p:cTn>
                        </p:par>
                        <p:par>
                          <p:cTn id="100" fill="hold">
                            <p:stCondLst>
                              <p:cond delay="46500"/>
                            </p:stCondLst>
                            <p:childTnLst>
                              <p:par>
                                <p:cTn id="101" presetID="42" presetClass="entr" presetSubtype="0" fill="hold" grpId="0" nodeType="afterEffect">
                                  <p:stCondLst>
                                    <p:cond delay="1000"/>
                                  </p:stCondLst>
                                  <p:childTnLst>
                                    <p:set>
                                      <p:cBhvr>
                                        <p:cTn id="102" dur="1" fill="hold">
                                          <p:stCondLst>
                                            <p:cond delay="0"/>
                                          </p:stCondLst>
                                        </p:cTn>
                                        <p:tgtEl>
                                          <p:spTgt spid="4">
                                            <p:graphicEl>
                                              <a:chart seriesIdx="-4" categoryIdx="15" bldStep="category"/>
                                            </p:graphicEl>
                                          </p:spTgt>
                                        </p:tgtEl>
                                        <p:attrNameLst>
                                          <p:attrName>style.visibility</p:attrName>
                                        </p:attrNameLst>
                                      </p:cBhvr>
                                      <p:to>
                                        <p:strVal val="visible"/>
                                      </p:to>
                                    </p:set>
                                    <p:animEffect transition="in" filter="fade">
                                      <p:cBhvr>
                                        <p:cTn id="103" dur="2000"/>
                                        <p:tgtEl>
                                          <p:spTgt spid="4">
                                            <p:graphicEl>
                                              <a:chart seriesIdx="-4" categoryIdx="15" bldStep="category"/>
                                            </p:graphicEl>
                                          </p:spTgt>
                                        </p:tgtEl>
                                      </p:cBhvr>
                                    </p:animEffect>
                                    <p:anim calcmode="lin" valueType="num">
                                      <p:cBhvr>
                                        <p:cTn id="104" dur="2000" fill="hold"/>
                                        <p:tgtEl>
                                          <p:spTgt spid="4">
                                            <p:graphicEl>
                                              <a:chart seriesIdx="-4" categoryIdx="15" bldStep="category"/>
                                            </p:graphicEl>
                                          </p:spTgt>
                                        </p:tgtEl>
                                        <p:attrNameLst>
                                          <p:attrName>ppt_x</p:attrName>
                                        </p:attrNameLst>
                                      </p:cBhvr>
                                      <p:tavLst>
                                        <p:tav tm="0">
                                          <p:val>
                                            <p:strVal val="#ppt_x"/>
                                          </p:val>
                                        </p:tav>
                                        <p:tav tm="100000">
                                          <p:val>
                                            <p:strVal val="#ppt_x"/>
                                          </p:val>
                                        </p:tav>
                                      </p:tavLst>
                                    </p:anim>
                                    <p:anim calcmode="lin" valueType="num">
                                      <p:cBhvr>
                                        <p:cTn id="105" dur="2000" fill="hold"/>
                                        <p:tgtEl>
                                          <p:spTgt spid="4">
                                            <p:graphicEl>
                                              <a:chart seriesIdx="-4" categoryIdx="15"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367" y="5487246"/>
            <a:ext cx="925579" cy="129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医療関係者との対応</a:t>
            </a:r>
            <a:r>
              <a:rPr kumimoji="1" lang="ja-JP" altLang="en-US" sz="28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（１）</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33" name="Picture 9" descr="C:\Users\MINABE\AppData\Local\Microsoft\Windows\Temporary Internet Files\Content.IE5\ZPV0XVYC\MC9004460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0491" y="260648"/>
            <a:ext cx="543154" cy="102504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02979" y="2936316"/>
            <a:ext cx="1944216" cy="369332"/>
          </a:xfrm>
          <a:prstGeom prst="rect">
            <a:avLst/>
          </a:prstGeom>
          <a:noFill/>
        </p:spPr>
        <p:txBody>
          <a:bodyPr wrap="square" rtlCol="0">
            <a:spAutoFit/>
          </a:bodyPr>
          <a:lstStyle/>
          <a:p>
            <a:r>
              <a:rPr kumimoji="1" lang="ja-JP" altLang="en-US" b="1" u="sng" dirty="0" smtClean="0"/>
              <a:t>マルチチャンネル</a:t>
            </a:r>
            <a:endParaRPr kumimoji="1" lang="ja-JP" altLang="en-US" b="1" u="sng" dirty="0"/>
          </a:p>
        </p:txBody>
      </p:sp>
      <p:sp>
        <p:nvSpPr>
          <p:cNvPr id="11" name="テキスト ボックス 10"/>
          <p:cNvSpPr txBox="1"/>
          <p:nvPr/>
        </p:nvSpPr>
        <p:spPr>
          <a:xfrm>
            <a:off x="178938" y="4557560"/>
            <a:ext cx="1656184" cy="369332"/>
          </a:xfrm>
          <a:prstGeom prst="rect">
            <a:avLst/>
          </a:prstGeom>
          <a:noFill/>
        </p:spPr>
        <p:txBody>
          <a:bodyPr wrap="square" rtlCol="0">
            <a:spAutoFit/>
          </a:bodyPr>
          <a:lstStyle/>
          <a:p>
            <a:r>
              <a:rPr kumimoji="1" lang="ja-JP" altLang="en-US" b="1" u="sng" dirty="0" smtClean="0"/>
              <a:t>顧問医師</a:t>
            </a:r>
            <a:endParaRPr kumimoji="1" lang="ja-JP" altLang="en-US" b="1" u="sng" dirty="0"/>
          </a:p>
        </p:txBody>
      </p:sp>
      <p:sp>
        <p:nvSpPr>
          <p:cNvPr id="12" name="テキスト ボックス 11"/>
          <p:cNvSpPr txBox="1"/>
          <p:nvPr/>
        </p:nvSpPr>
        <p:spPr>
          <a:xfrm>
            <a:off x="33362" y="6414062"/>
            <a:ext cx="2053037" cy="369332"/>
          </a:xfrm>
          <a:prstGeom prst="rect">
            <a:avLst/>
          </a:prstGeom>
          <a:noFill/>
        </p:spPr>
        <p:txBody>
          <a:bodyPr wrap="square" rtlCol="0">
            <a:spAutoFit/>
          </a:bodyPr>
          <a:lstStyle/>
          <a:p>
            <a:r>
              <a:rPr kumimoji="1" lang="ja-JP" altLang="en-US" b="1" u="sng" dirty="0" smtClean="0"/>
              <a:t>医療者主導</a:t>
            </a:r>
            <a:r>
              <a:rPr kumimoji="1" lang="en-US" altLang="ja-JP" b="1" u="sng" dirty="0" smtClean="0"/>
              <a:t>/</a:t>
            </a:r>
            <a:r>
              <a:rPr kumimoji="1" lang="ja-JP" altLang="en-US" b="1" u="sng" dirty="0" smtClean="0"/>
              <a:t>支援</a:t>
            </a:r>
            <a:endParaRPr kumimoji="1" lang="ja-JP" altLang="en-US" b="1" u="sng" dirty="0"/>
          </a:p>
        </p:txBody>
      </p:sp>
      <p:grpSp>
        <p:nvGrpSpPr>
          <p:cNvPr id="4" name="グループ化 3"/>
          <p:cNvGrpSpPr/>
          <p:nvPr/>
        </p:nvGrpSpPr>
        <p:grpSpPr>
          <a:xfrm>
            <a:off x="33363" y="1553482"/>
            <a:ext cx="1826246" cy="1416145"/>
            <a:chOff x="52115" y="1505104"/>
            <a:chExt cx="1826246" cy="1416145"/>
          </a:xfrm>
        </p:grpSpPr>
        <p:pic>
          <p:nvPicPr>
            <p:cNvPr id="1034" name="Picture 10" descr="C:\Users\MINABE\AppData\Local\Microsoft\Windows\Temporary Internet Files\Content.IE5\LHXPVK0D\MC90043870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839090" y="1505104"/>
              <a:ext cx="1039271" cy="13259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MINABE\AppData\Local\Microsoft\Windows\Temporary Internet Files\Content.IE5\LHXPVK0D\MC90043870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393956" y="1559782"/>
              <a:ext cx="350102" cy="4466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MINABE\AppData\Local\Microsoft\Windows\Temporary Internet Files\Content.IE5\LHXPVK0D\MC900438706[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V="1">
              <a:off x="430771" y="2400308"/>
              <a:ext cx="408318" cy="5209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Users\MINABE\AppData\Local\Microsoft\Windows\Temporary Internet Files\Content.IE5\LHXPVK0D\MC90043870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V="1">
              <a:off x="52115" y="2032124"/>
              <a:ext cx="403336" cy="5145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p:nvGrpSpPr>
        <p:grpSpPr>
          <a:xfrm>
            <a:off x="257982" y="3442368"/>
            <a:ext cx="1283588" cy="1123024"/>
            <a:chOff x="257982" y="3380009"/>
            <a:chExt cx="1283588" cy="1123024"/>
          </a:xfrm>
        </p:grpSpPr>
        <p:pic>
          <p:nvPicPr>
            <p:cNvPr id="1028" name="Picture 4" descr="C:\Users\MINABE\AppData\Local\Microsoft\Windows\Temporary Internet Files\Content.IE5\ZPV0XVYC\MP900409357[1].jpg"/>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7982" y="3380009"/>
              <a:ext cx="749048" cy="112302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INABE\AppData\Local\Microsoft\Windows\Temporary Internet Files\Content.IE5\II6OSQGN\MP900405208[1].jpg"/>
            <p:cNvPicPr>
              <a:picLocks noChangeAspect="1" noChangeArrowheads="1"/>
            </p:cNvPicPr>
            <p:nvPr/>
          </p:nvPicPr>
          <p:blipFill>
            <a:blip r:embed="rId11" cstate="print">
              <a:extLst>
                <a:ext uri="{BEBA8EAE-BF5A-486C-A8C5-ECC9F3942E4B}">
                  <a14:imgProps xmlns:a14="http://schemas.microsoft.com/office/drawing/2010/main">
                    <a14:imgLayer r:embed="rId12">
                      <a14:imgEffect>
                        <a14:artisticMarker/>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38376" y="3797443"/>
              <a:ext cx="403194" cy="7055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5" name="Picture 11" descr="C:\Users\MINABE\AppData\Local\Microsoft\Windows\Temporary Internet Files\Content.IE5\18CZYURZ\MP900430503[1].jpg"/>
          <p:cNvPicPr>
            <a:picLocks noChangeAspect="1" noChangeArrowheads="1"/>
          </p:cNvPicPr>
          <p:nvPr/>
        </p:nvPicPr>
        <p:blipFill>
          <a:blip r:embed="rId13" cstate="print">
            <a:extLst>
              <a:ext uri="{BEBA8EAE-BF5A-486C-A8C5-ECC9F3942E4B}">
                <a14:imgProps xmlns:a14="http://schemas.microsoft.com/office/drawing/2010/main">
                  <a14:imgLayer r:embed="rId1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2777" y="5063645"/>
            <a:ext cx="1412776" cy="1412776"/>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吹き出し 5"/>
          <p:cNvSpPr/>
          <p:nvPr/>
        </p:nvSpPr>
        <p:spPr>
          <a:xfrm>
            <a:off x="3733752" y="1622347"/>
            <a:ext cx="5196448" cy="414585"/>
          </a:xfrm>
          <a:prstGeom prst="wedgeRoundRectCallout">
            <a:avLst>
              <a:gd name="adj1" fmla="val -80064"/>
              <a:gd name="adj2" fmla="val 794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latin typeface="+mn-ea"/>
              </a:rPr>
              <a:t>B</a:t>
            </a:r>
            <a:r>
              <a:rPr kumimoji="1" lang="ja-JP" altLang="en-US" sz="1600" b="1" dirty="0" smtClean="0">
                <a:latin typeface="+mn-ea"/>
              </a:rPr>
              <a:t>　協力病院複数・医療者キーマン複数・行政・患者会</a:t>
            </a:r>
            <a:endParaRPr kumimoji="1" lang="ja-JP" altLang="en-US" sz="2800" b="1" dirty="0">
              <a:latin typeface="+mn-ea"/>
            </a:endParaRPr>
          </a:p>
        </p:txBody>
      </p:sp>
      <p:sp>
        <p:nvSpPr>
          <p:cNvPr id="8" name="角丸四角形吹き出し 7"/>
          <p:cNvSpPr/>
          <p:nvPr/>
        </p:nvSpPr>
        <p:spPr>
          <a:xfrm>
            <a:off x="3721637" y="2181136"/>
            <a:ext cx="4942704" cy="413951"/>
          </a:xfrm>
          <a:prstGeom prst="wedgeRoundRectCallout">
            <a:avLst>
              <a:gd name="adj1" fmla="val -80939"/>
              <a:gd name="adj2" fmla="val -48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latin typeface="+mn-ea"/>
              </a:rPr>
              <a:t> </a:t>
            </a:r>
            <a:r>
              <a:rPr kumimoji="1" lang="en-US" altLang="ja-JP" sz="2800" b="1" dirty="0" smtClean="0">
                <a:latin typeface="+mn-ea"/>
              </a:rPr>
              <a:t>F</a:t>
            </a:r>
            <a:r>
              <a:rPr lang="ja-JP" altLang="en-US" sz="1600" b="1" dirty="0">
                <a:latin typeface="+mn-ea"/>
              </a:rPr>
              <a:t>　</a:t>
            </a:r>
            <a:r>
              <a:rPr lang="ja-JP" altLang="en-US" sz="1600" b="1" dirty="0" smtClean="0">
                <a:latin typeface="+mn-ea"/>
              </a:rPr>
              <a:t>患者会発言　医療者に伝達（必要事項）・患者会</a:t>
            </a:r>
            <a:endParaRPr kumimoji="1" lang="ja-JP" altLang="en-US" sz="2800" b="1" dirty="0">
              <a:latin typeface="+mn-ea"/>
            </a:endParaRPr>
          </a:p>
        </p:txBody>
      </p:sp>
      <p:sp>
        <p:nvSpPr>
          <p:cNvPr id="9" name="角丸四角形吹き出し 8"/>
          <p:cNvSpPr/>
          <p:nvPr/>
        </p:nvSpPr>
        <p:spPr>
          <a:xfrm>
            <a:off x="3721637" y="2772529"/>
            <a:ext cx="4827015" cy="394195"/>
          </a:xfrm>
          <a:prstGeom prst="wedgeRoundRectCallout">
            <a:avLst>
              <a:gd name="adj1" fmla="val -81889"/>
              <a:gd name="adj2" fmla="val -806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t>O</a:t>
            </a:r>
            <a:r>
              <a:rPr kumimoji="1" lang="en-US" altLang="ja-JP" sz="1600" b="1" dirty="0" smtClean="0">
                <a:latin typeface="+mn-ea"/>
              </a:rPr>
              <a:t>  </a:t>
            </a:r>
            <a:r>
              <a:rPr kumimoji="1" lang="ja-JP" altLang="en-US" sz="1600" b="1" dirty="0" smtClean="0">
                <a:latin typeface="+mn-ea"/>
              </a:rPr>
              <a:t>協力病院複数・医療者との信頼重視・患者会</a:t>
            </a:r>
            <a:endParaRPr kumimoji="1" lang="ja-JP" altLang="en-US" sz="2800" b="1" dirty="0"/>
          </a:p>
        </p:txBody>
      </p:sp>
      <p:sp>
        <p:nvSpPr>
          <p:cNvPr id="16" name="角丸四角形吹き出し 15"/>
          <p:cNvSpPr/>
          <p:nvPr/>
        </p:nvSpPr>
        <p:spPr>
          <a:xfrm>
            <a:off x="3154510" y="3556911"/>
            <a:ext cx="5772512" cy="414839"/>
          </a:xfrm>
          <a:prstGeom prst="wedgeRoundRectCallout">
            <a:avLst>
              <a:gd name="adj1" fmla="val -75242"/>
              <a:gd name="adj2" fmla="val 5984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2800" b="1" dirty="0" smtClean="0"/>
              <a:t>A</a:t>
            </a:r>
            <a:r>
              <a:rPr kumimoji="1" lang="ja-JP" altLang="en-US" sz="1600" b="1" dirty="0" smtClean="0">
                <a:latin typeface="+mn-ea"/>
              </a:rPr>
              <a:t>　関係良好・患者の要望聴き入れ・他の医師との関係配慮</a:t>
            </a:r>
            <a:endParaRPr kumimoji="1" lang="ja-JP" altLang="en-US" sz="2800" b="1" dirty="0"/>
          </a:p>
        </p:txBody>
      </p:sp>
      <p:sp>
        <p:nvSpPr>
          <p:cNvPr id="17" name="角丸四角形吹き出し 16"/>
          <p:cNvSpPr/>
          <p:nvPr/>
        </p:nvSpPr>
        <p:spPr>
          <a:xfrm>
            <a:off x="3154510" y="4174083"/>
            <a:ext cx="4909977" cy="396145"/>
          </a:xfrm>
          <a:prstGeom prst="wedgeRoundRectCallout">
            <a:avLst>
              <a:gd name="adj1" fmla="val -80279"/>
              <a:gd name="adj2" fmla="val -4864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2800" b="1" dirty="0" smtClean="0"/>
              <a:t>C</a:t>
            </a:r>
            <a:r>
              <a:rPr kumimoji="1" lang="ja-JP" altLang="en-US" sz="1600" b="1" dirty="0" smtClean="0">
                <a:latin typeface="+mn-ea"/>
              </a:rPr>
              <a:t>　全面支援・他の医療者も支援に非常に好意的　</a:t>
            </a:r>
            <a:endParaRPr kumimoji="1" lang="ja-JP" altLang="en-US" sz="2800" b="1" dirty="0"/>
          </a:p>
        </p:txBody>
      </p:sp>
      <p:sp>
        <p:nvSpPr>
          <p:cNvPr id="18" name="角丸四角形吹き出し 17"/>
          <p:cNvSpPr/>
          <p:nvPr/>
        </p:nvSpPr>
        <p:spPr>
          <a:xfrm>
            <a:off x="2677432" y="5063645"/>
            <a:ext cx="5029586" cy="364571"/>
          </a:xfrm>
          <a:prstGeom prst="wedgeRoundRectCallout">
            <a:avLst>
              <a:gd name="adj1" fmla="val -71218"/>
              <a:gd name="adj2" fmla="val 128003"/>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2800" b="1" dirty="0" smtClean="0"/>
              <a:t>G</a:t>
            </a:r>
            <a:r>
              <a:rPr kumimoji="1" lang="ja-JP" altLang="en-US" sz="1600" b="1" dirty="0" smtClean="0">
                <a:latin typeface="+mn-ea"/>
              </a:rPr>
              <a:t>　看護師主導・医師協力的・看護師間に気配り要</a:t>
            </a:r>
            <a:endParaRPr kumimoji="1" lang="ja-JP" altLang="en-US" sz="2800" b="1" dirty="0"/>
          </a:p>
        </p:txBody>
      </p:sp>
      <p:sp>
        <p:nvSpPr>
          <p:cNvPr id="19" name="角丸四角形吹き出し 18"/>
          <p:cNvSpPr/>
          <p:nvPr/>
        </p:nvSpPr>
        <p:spPr>
          <a:xfrm>
            <a:off x="2670782" y="5653140"/>
            <a:ext cx="4383592" cy="441224"/>
          </a:xfrm>
          <a:prstGeom prst="wedgeRoundRectCallout">
            <a:avLst>
              <a:gd name="adj1" fmla="val -74341"/>
              <a:gd name="adj2" fmla="val 21465"/>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2800" b="1" dirty="0" smtClean="0"/>
              <a:t>J</a:t>
            </a:r>
            <a:r>
              <a:rPr kumimoji="1" lang="ja-JP" altLang="en-US" sz="1600" b="1" dirty="0" smtClean="0">
                <a:latin typeface="+mn-ea"/>
              </a:rPr>
              <a:t>　提案が医師・全面的協力・医療者支援大</a:t>
            </a:r>
            <a:endParaRPr kumimoji="1" lang="ja-JP" altLang="en-US" sz="2800" b="1" dirty="0"/>
          </a:p>
        </p:txBody>
      </p:sp>
      <p:sp>
        <p:nvSpPr>
          <p:cNvPr id="24" name="角丸四角形吹き出し 23"/>
          <p:cNvSpPr/>
          <p:nvPr/>
        </p:nvSpPr>
        <p:spPr>
          <a:xfrm>
            <a:off x="2680586" y="6201686"/>
            <a:ext cx="5095502" cy="476205"/>
          </a:xfrm>
          <a:prstGeom prst="wedgeRoundRectCallout">
            <a:avLst>
              <a:gd name="adj1" fmla="val -71004"/>
              <a:gd name="adj2" fmla="val -71078"/>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2800" dirty="0" smtClean="0"/>
              <a:t>L</a:t>
            </a:r>
            <a:r>
              <a:rPr kumimoji="1" lang="ja-JP" altLang="en-US" sz="1600" dirty="0" smtClean="0">
                <a:latin typeface="+mn-ea"/>
              </a:rPr>
              <a:t>　</a:t>
            </a:r>
            <a:r>
              <a:rPr kumimoji="1" lang="ja-JP" altLang="en-US" sz="1600" b="1" dirty="0" smtClean="0">
                <a:latin typeface="+mn-ea"/>
              </a:rPr>
              <a:t>医師・薬剤師が世話人の一翼・病院との関係円滑</a:t>
            </a:r>
            <a:endParaRPr kumimoji="1" lang="ja-JP" altLang="en-US" sz="2800" b="1" dirty="0"/>
          </a:p>
        </p:txBody>
      </p:sp>
      <p:pic>
        <p:nvPicPr>
          <p:cNvPr id="1026" name="Picture 2" descr="C:\Users\MINABE\AppData\Local\Microsoft\Windows\Temporary Internet Files\Content.IE5\ZPV0XVYC\MP900401001[1].jpg"/>
          <p:cNvPicPr>
            <a:picLocks noGrp="1" noChangeAspect="1" noChangeArrowheads="1"/>
          </p:cNvPicPr>
          <p:nvPr>
            <p:ph idx="1"/>
          </p:nvPr>
        </p:nvPicPr>
        <p:blipFill>
          <a:blip r:embed="rId15" cstate="print">
            <a:extLst>
              <a:ext uri="{BEBA8EAE-BF5A-486C-A8C5-ECC9F3942E4B}">
                <a14:imgProps xmlns:a14="http://schemas.microsoft.com/office/drawing/2010/main">
                  <a14:imgLayer r:embed="rId1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575644" y="2059930"/>
            <a:ext cx="567930" cy="65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863002"/>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1+#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0"/>
                            </p:stCondLst>
                            <p:childTnLst>
                              <p:par>
                                <p:cTn id="14" presetID="2" presetClass="entr" presetSubtype="2"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000" fill="hold"/>
                                        <p:tgtEl>
                                          <p:spTgt spid="8"/>
                                        </p:tgtEl>
                                        <p:attrNameLst>
                                          <p:attrName>ppt_x</p:attrName>
                                        </p:attrNameLst>
                                      </p:cBhvr>
                                      <p:tavLst>
                                        <p:tav tm="0">
                                          <p:val>
                                            <p:strVal val="1+#ppt_w/2"/>
                                          </p:val>
                                        </p:tav>
                                        <p:tav tm="100000">
                                          <p:val>
                                            <p:strVal val="#ppt_x"/>
                                          </p:val>
                                        </p:tav>
                                      </p:tavLst>
                                    </p:anim>
                                    <p:anim calcmode="lin" valueType="num">
                                      <p:cBhvr additive="base">
                                        <p:cTn id="17" dur="2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8000"/>
                            </p:stCondLst>
                            <p:childTnLst>
                              <p:par>
                                <p:cTn id="19" presetID="2" presetClass="entr" presetSubtype="2"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000" fill="hold"/>
                                        <p:tgtEl>
                                          <p:spTgt spid="9"/>
                                        </p:tgtEl>
                                        <p:attrNameLst>
                                          <p:attrName>ppt_x</p:attrName>
                                        </p:attrNameLst>
                                      </p:cBhvr>
                                      <p:tavLst>
                                        <p:tav tm="0">
                                          <p:val>
                                            <p:strVal val="1+#ppt_w/2"/>
                                          </p:val>
                                        </p:tav>
                                        <p:tav tm="100000">
                                          <p:val>
                                            <p:strVal val="#ppt_x"/>
                                          </p:val>
                                        </p:tav>
                                      </p:tavLst>
                                    </p:anim>
                                    <p:anim calcmode="lin" valueType="num">
                                      <p:cBhvr additive="base">
                                        <p:cTn id="22" dur="2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1000"/>
                            </p:stCondLst>
                            <p:childTnLst>
                              <p:par>
                                <p:cTn id="24" presetID="10" presetClass="entr" presetSubtype="0" fill="hold" nodeType="afterEffect">
                                  <p:stCondLst>
                                    <p:cond delay="20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par>
                          <p:cTn id="27" fill="hold">
                            <p:stCondLst>
                              <p:cond delay="15000"/>
                            </p:stCondLst>
                            <p:childTnLst>
                              <p:par>
                                <p:cTn id="28" presetID="2" presetClass="entr" presetSubtype="2" fill="hold" grpId="0" nodeType="afterEffect">
                                  <p:stCondLst>
                                    <p:cond delay="100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2000" fill="hold"/>
                                        <p:tgtEl>
                                          <p:spTgt spid="16"/>
                                        </p:tgtEl>
                                        <p:attrNameLst>
                                          <p:attrName>ppt_x</p:attrName>
                                        </p:attrNameLst>
                                      </p:cBhvr>
                                      <p:tavLst>
                                        <p:tav tm="0">
                                          <p:val>
                                            <p:strVal val="1+#ppt_w/2"/>
                                          </p:val>
                                        </p:tav>
                                        <p:tav tm="100000">
                                          <p:val>
                                            <p:strVal val="#ppt_x"/>
                                          </p:val>
                                        </p:tav>
                                      </p:tavLst>
                                    </p:anim>
                                    <p:anim calcmode="lin" valueType="num">
                                      <p:cBhvr additive="base">
                                        <p:cTn id="31" dur="2000" fill="hold"/>
                                        <p:tgtEl>
                                          <p:spTgt spid="16"/>
                                        </p:tgtEl>
                                        <p:attrNameLst>
                                          <p:attrName>ppt_y</p:attrName>
                                        </p:attrNameLst>
                                      </p:cBhvr>
                                      <p:tavLst>
                                        <p:tav tm="0">
                                          <p:val>
                                            <p:strVal val="#ppt_y"/>
                                          </p:val>
                                        </p:tav>
                                        <p:tav tm="100000">
                                          <p:val>
                                            <p:strVal val="#ppt_y"/>
                                          </p:val>
                                        </p:tav>
                                      </p:tavLst>
                                    </p:anim>
                                  </p:childTnLst>
                                </p:cTn>
                              </p:par>
                            </p:childTnLst>
                          </p:cTn>
                        </p:par>
                        <p:par>
                          <p:cTn id="32" fill="hold">
                            <p:stCondLst>
                              <p:cond delay="18000"/>
                            </p:stCondLst>
                            <p:childTnLst>
                              <p:par>
                                <p:cTn id="33" presetID="2" presetClass="entr" presetSubtype="2" fill="hold" grpId="0" nodeType="afterEffect">
                                  <p:stCondLst>
                                    <p:cond delay="10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2000" fill="hold"/>
                                        <p:tgtEl>
                                          <p:spTgt spid="17"/>
                                        </p:tgtEl>
                                        <p:attrNameLst>
                                          <p:attrName>ppt_x</p:attrName>
                                        </p:attrNameLst>
                                      </p:cBhvr>
                                      <p:tavLst>
                                        <p:tav tm="0">
                                          <p:val>
                                            <p:strVal val="1+#ppt_w/2"/>
                                          </p:val>
                                        </p:tav>
                                        <p:tav tm="100000">
                                          <p:val>
                                            <p:strVal val="#ppt_x"/>
                                          </p:val>
                                        </p:tav>
                                      </p:tavLst>
                                    </p:anim>
                                    <p:anim calcmode="lin" valueType="num">
                                      <p:cBhvr additive="base">
                                        <p:cTn id="36" dur="20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21000"/>
                            </p:stCondLst>
                            <p:childTnLst>
                              <p:par>
                                <p:cTn id="38" presetID="10" presetClass="entr" presetSubtype="0" fill="hold" nodeType="afterEffect">
                                  <p:stCondLst>
                                    <p:cond delay="2000"/>
                                  </p:stCondLst>
                                  <p:childTnLst>
                                    <p:set>
                                      <p:cBhvr>
                                        <p:cTn id="39" dur="1" fill="hold">
                                          <p:stCondLst>
                                            <p:cond delay="0"/>
                                          </p:stCondLst>
                                        </p:cTn>
                                        <p:tgtEl>
                                          <p:spTgt spid="1035"/>
                                        </p:tgtEl>
                                        <p:attrNameLst>
                                          <p:attrName>style.visibility</p:attrName>
                                        </p:attrNameLst>
                                      </p:cBhvr>
                                      <p:to>
                                        <p:strVal val="visible"/>
                                      </p:to>
                                    </p:set>
                                    <p:animEffect transition="in" filter="fade">
                                      <p:cBhvr>
                                        <p:cTn id="40" dur="2000"/>
                                        <p:tgtEl>
                                          <p:spTgt spid="1035"/>
                                        </p:tgtEl>
                                      </p:cBhvr>
                                    </p:animEffect>
                                  </p:childTnLst>
                                </p:cTn>
                              </p:par>
                            </p:childTnLst>
                          </p:cTn>
                        </p:par>
                        <p:par>
                          <p:cTn id="41" fill="hold">
                            <p:stCondLst>
                              <p:cond delay="25000"/>
                            </p:stCondLst>
                            <p:childTnLst>
                              <p:par>
                                <p:cTn id="42" presetID="2" presetClass="entr" presetSubtype="2" fill="hold" grpId="0" nodeType="after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2000" fill="hold"/>
                                        <p:tgtEl>
                                          <p:spTgt spid="18"/>
                                        </p:tgtEl>
                                        <p:attrNameLst>
                                          <p:attrName>ppt_x</p:attrName>
                                        </p:attrNameLst>
                                      </p:cBhvr>
                                      <p:tavLst>
                                        <p:tav tm="0">
                                          <p:val>
                                            <p:strVal val="1+#ppt_w/2"/>
                                          </p:val>
                                        </p:tav>
                                        <p:tav tm="100000">
                                          <p:val>
                                            <p:strVal val="#ppt_x"/>
                                          </p:val>
                                        </p:tav>
                                      </p:tavLst>
                                    </p:anim>
                                    <p:anim calcmode="lin" valueType="num">
                                      <p:cBhvr additive="base">
                                        <p:cTn id="45" dur="2000" fill="hold"/>
                                        <p:tgtEl>
                                          <p:spTgt spid="18"/>
                                        </p:tgtEl>
                                        <p:attrNameLst>
                                          <p:attrName>ppt_y</p:attrName>
                                        </p:attrNameLst>
                                      </p:cBhvr>
                                      <p:tavLst>
                                        <p:tav tm="0">
                                          <p:val>
                                            <p:strVal val="#ppt_y"/>
                                          </p:val>
                                        </p:tav>
                                        <p:tav tm="100000">
                                          <p:val>
                                            <p:strVal val="#ppt_y"/>
                                          </p:val>
                                        </p:tav>
                                      </p:tavLst>
                                    </p:anim>
                                  </p:childTnLst>
                                </p:cTn>
                              </p:par>
                            </p:childTnLst>
                          </p:cTn>
                        </p:par>
                        <p:par>
                          <p:cTn id="46" fill="hold">
                            <p:stCondLst>
                              <p:cond delay="28000"/>
                            </p:stCondLst>
                            <p:childTnLst>
                              <p:par>
                                <p:cTn id="47" presetID="2" presetClass="entr" presetSubtype="2"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2000" fill="hold"/>
                                        <p:tgtEl>
                                          <p:spTgt spid="19"/>
                                        </p:tgtEl>
                                        <p:attrNameLst>
                                          <p:attrName>ppt_x</p:attrName>
                                        </p:attrNameLst>
                                      </p:cBhvr>
                                      <p:tavLst>
                                        <p:tav tm="0">
                                          <p:val>
                                            <p:strVal val="1+#ppt_w/2"/>
                                          </p:val>
                                        </p:tav>
                                        <p:tav tm="100000">
                                          <p:val>
                                            <p:strVal val="#ppt_x"/>
                                          </p:val>
                                        </p:tav>
                                      </p:tavLst>
                                    </p:anim>
                                    <p:anim calcmode="lin" valueType="num">
                                      <p:cBhvr additive="base">
                                        <p:cTn id="50" dur="2000" fill="hold"/>
                                        <p:tgtEl>
                                          <p:spTgt spid="19"/>
                                        </p:tgtEl>
                                        <p:attrNameLst>
                                          <p:attrName>ppt_y</p:attrName>
                                        </p:attrNameLst>
                                      </p:cBhvr>
                                      <p:tavLst>
                                        <p:tav tm="0">
                                          <p:val>
                                            <p:strVal val="#ppt_y"/>
                                          </p:val>
                                        </p:tav>
                                        <p:tav tm="100000">
                                          <p:val>
                                            <p:strVal val="#ppt_y"/>
                                          </p:val>
                                        </p:tav>
                                      </p:tavLst>
                                    </p:anim>
                                  </p:childTnLst>
                                </p:cTn>
                              </p:par>
                            </p:childTnLst>
                          </p:cTn>
                        </p:par>
                        <p:par>
                          <p:cTn id="51" fill="hold">
                            <p:stCondLst>
                              <p:cond delay="31000"/>
                            </p:stCondLst>
                            <p:childTnLst>
                              <p:par>
                                <p:cTn id="52" presetID="2" presetClass="entr" presetSubtype="2" fill="hold" grpId="0" nodeType="afterEffect">
                                  <p:stCondLst>
                                    <p:cond delay="10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2000" fill="hold"/>
                                        <p:tgtEl>
                                          <p:spTgt spid="24"/>
                                        </p:tgtEl>
                                        <p:attrNameLst>
                                          <p:attrName>ppt_x</p:attrName>
                                        </p:attrNameLst>
                                      </p:cBhvr>
                                      <p:tavLst>
                                        <p:tav tm="0">
                                          <p:val>
                                            <p:strVal val="1+#ppt_w/2"/>
                                          </p:val>
                                        </p:tav>
                                        <p:tav tm="100000">
                                          <p:val>
                                            <p:strVal val="#ppt_x"/>
                                          </p:val>
                                        </p:tav>
                                      </p:tavLst>
                                    </p:anim>
                                    <p:anim calcmode="lin" valueType="num">
                                      <p:cBhvr additive="base">
                                        <p:cTn id="55" dur="2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6" grpId="0" animBg="1"/>
      <p:bldP spid="17" grpId="0" animBg="1"/>
      <p:bldP spid="18" grpId="0" animBg="1"/>
      <p:bldP spid="19"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0452" y="75855"/>
            <a:ext cx="8229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医療関係者との対応</a:t>
            </a:r>
            <a:r>
              <a:rPr lang="ja-JP" altLang="en-US" sz="32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（２）</a:t>
            </a:r>
            <a:endParaRPr kumimoji="1" lang="ja-JP" altLang="en-US"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9" descr="C:\Users\MINABE\AppData\Local\Microsoft\Windows\Temporary Internet Files\Content.IE5\ZPV0XVYC\MC900446070[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25679" y="75118"/>
            <a:ext cx="543154" cy="10250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8421" y="5521501"/>
            <a:ext cx="925579" cy="129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MINABE\AppData\Local\Microsoft\Windows\Temporary Internet Files\Content.IE5\II6OSQGN\MP900216059[1].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2632" y="5517331"/>
            <a:ext cx="1485634" cy="9904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NABE\AppData\Local\Microsoft\Windows\Temporary Internet Files\Content.IE5\0P65W6JC\MC90044044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862" y="3810267"/>
            <a:ext cx="1241103" cy="116954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MINABE\AppData\Local\Microsoft\Windows\Temporary Internet Files\Content.IE5\18CZYURZ\MP900424428[1].jpg"/>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40318" y="1445410"/>
            <a:ext cx="1728192" cy="1267790"/>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3208647" y="1382452"/>
            <a:ext cx="4747729" cy="451440"/>
          </a:xfrm>
          <a:prstGeom prst="wedgeRoundRectCallout">
            <a:avLst>
              <a:gd name="adj1" fmla="val -71551"/>
              <a:gd name="adj2" fmla="val 390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t>D</a:t>
            </a:r>
            <a:r>
              <a:rPr kumimoji="1" lang="ja-JP" altLang="en-US" sz="1600" b="1" dirty="0" smtClean="0"/>
              <a:t>　患者会存続に積極的支援・会への参加少ない</a:t>
            </a:r>
            <a:endParaRPr kumimoji="1" lang="ja-JP" altLang="en-US" sz="2800" b="1" dirty="0"/>
          </a:p>
        </p:txBody>
      </p:sp>
      <p:sp>
        <p:nvSpPr>
          <p:cNvPr id="8" name="テキスト ボックス 7"/>
          <p:cNvSpPr txBox="1"/>
          <p:nvPr/>
        </p:nvSpPr>
        <p:spPr>
          <a:xfrm>
            <a:off x="504345" y="2783368"/>
            <a:ext cx="2232248" cy="369332"/>
          </a:xfrm>
          <a:prstGeom prst="rect">
            <a:avLst/>
          </a:prstGeom>
          <a:noFill/>
        </p:spPr>
        <p:txBody>
          <a:bodyPr wrap="square" rtlCol="0">
            <a:spAutoFit/>
          </a:bodyPr>
          <a:lstStyle/>
          <a:p>
            <a:r>
              <a:rPr kumimoji="1" lang="ja-JP" altLang="en-US" b="1" u="sng" dirty="0" smtClean="0"/>
              <a:t>支援良好</a:t>
            </a:r>
            <a:endParaRPr kumimoji="1" lang="ja-JP" altLang="en-US" b="1" u="sng" dirty="0"/>
          </a:p>
        </p:txBody>
      </p:sp>
      <p:sp>
        <p:nvSpPr>
          <p:cNvPr id="9" name="角丸四角形吹き出し 8"/>
          <p:cNvSpPr/>
          <p:nvPr/>
        </p:nvSpPr>
        <p:spPr>
          <a:xfrm>
            <a:off x="3221571" y="1906176"/>
            <a:ext cx="5549370" cy="491181"/>
          </a:xfrm>
          <a:prstGeom prst="wedgeRoundRectCallout">
            <a:avLst>
              <a:gd name="adj1" fmla="val -68354"/>
              <a:gd name="adj2" fmla="val -130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t>K</a:t>
            </a:r>
            <a:r>
              <a:rPr kumimoji="1" lang="ja-JP" altLang="en-US" sz="1600" b="1" dirty="0" smtClean="0">
                <a:latin typeface="+mn-ea"/>
              </a:rPr>
              <a:t>　</a:t>
            </a:r>
            <a:r>
              <a:rPr kumimoji="1" lang="en-US" altLang="ja-JP" sz="1600" b="1" dirty="0" smtClean="0">
                <a:latin typeface="+mn-ea"/>
              </a:rPr>
              <a:t>MSW(</a:t>
            </a:r>
            <a:r>
              <a:rPr kumimoji="1" lang="ja-JP" altLang="en-US" sz="1600" b="1" dirty="0" smtClean="0">
                <a:latin typeface="+mn-ea"/>
              </a:rPr>
              <a:t>サロン主催）の支援・協力：教授・病棟師長に報告</a:t>
            </a:r>
            <a:endParaRPr kumimoji="1" lang="ja-JP" altLang="en-US" sz="2800" b="1" dirty="0"/>
          </a:p>
        </p:txBody>
      </p:sp>
      <p:sp>
        <p:nvSpPr>
          <p:cNvPr id="11" name="角丸四角形吹き出し 10"/>
          <p:cNvSpPr/>
          <p:nvPr/>
        </p:nvSpPr>
        <p:spPr>
          <a:xfrm>
            <a:off x="3199486" y="3447363"/>
            <a:ext cx="4905706" cy="487271"/>
          </a:xfrm>
          <a:prstGeom prst="wedgeRoundRectCallout">
            <a:avLst>
              <a:gd name="adj1" fmla="val -71349"/>
              <a:gd name="adj2" fmla="val -1768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t>N</a:t>
            </a:r>
            <a:r>
              <a:rPr lang="ja-JP" altLang="en-US" sz="1600" b="1" dirty="0">
                <a:latin typeface="+mn-ea"/>
              </a:rPr>
              <a:t>　</a:t>
            </a:r>
            <a:r>
              <a:rPr lang="ja-JP" altLang="en-US" sz="1600" b="1" dirty="0" smtClean="0">
                <a:latin typeface="+mn-ea"/>
              </a:rPr>
              <a:t>血内部長積極的後方支援・看護師世話人参加</a:t>
            </a:r>
            <a:endParaRPr kumimoji="1" lang="ja-JP" altLang="en-US" sz="2800" b="1" dirty="0"/>
          </a:p>
        </p:txBody>
      </p:sp>
      <p:sp>
        <p:nvSpPr>
          <p:cNvPr id="10" name="角丸四角形吹き出し 9"/>
          <p:cNvSpPr/>
          <p:nvPr/>
        </p:nvSpPr>
        <p:spPr>
          <a:xfrm>
            <a:off x="3221899" y="2530558"/>
            <a:ext cx="5009774" cy="689964"/>
          </a:xfrm>
          <a:prstGeom prst="wedgeRoundRectCallout">
            <a:avLst>
              <a:gd name="adj1" fmla="val -69548"/>
              <a:gd name="adj2" fmla="val -448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t>M</a:t>
            </a:r>
            <a:r>
              <a:rPr kumimoji="1" lang="en-US" altLang="ja-JP" sz="1600" b="1" dirty="0" smtClean="0">
                <a:latin typeface="+mn-ea"/>
              </a:rPr>
              <a:t> </a:t>
            </a:r>
            <a:r>
              <a:rPr kumimoji="1" lang="ja-JP" altLang="en-US" sz="1600" b="1" dirty="0" smtClean="0">
                <a:latin typeface="+mn-ea"/>
              </a:rPr>
              <a:t>がん相談室看護師など参加・血内部長参加あり：病棟看護師・医師の参加要請中（多忙で難）</a:t>
            </a:r>
            <a:endParaRPr kumimoji="1" lang="ja-JP" altLang="en-US" sz="2800" b="1" dirty="0"/>
          </a:p>
        </p:txBody>
      </p:sp>
      <p:sp>
        <p:nvSpPr>
          <p:cNvPr id="12" name="角丸四角形吹き出し 11"/>
          <p:cNvSpPr/>
          <p:nvPr/>
        </p:nvSpPr>
        <p:spPr>
          <a:xfrm>
            <a:off x="3059832" y="4295893"/>
            <a:ext cx="5256584" cy="447023"/>
          </a:xfrm>
          <a:prstGeom prst="wedgeRoundRectCallout">
            <a:avLst>
              <a:gd name="adj1" fmla="val -69237"/>
              <a:gd name="adj2" fmla="val -1457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2800" b="1" dirty="0" smtClean="0"/>
              <a:t>I</a:t>
            </a:r>
            <a:r>
              <a:rPr kumimoji="1" lang="ja-JP" altLang="en-US" sz="1600" b="1" dirty="0" smtClean="0">
                <a:latin typeface="+mn-ea"/>
              </a:rPr>
              <a:t>　血内医師参加（１００％ではない）：質問攻めのことあり</a:t>
            </a:r>
            <a:endParaRPr kumimoji="1" lang="ja-JP" altLang="en-US" sz="2800" b="1" dirty="0"/>
          </a:p>
        </p:txBody>
      </p:sp>
      <p:sp>
        <p:nvSpPr>
          <p:cNvPr id="13" name="角丸四角形吹き出し 12"/>
          <p:cNvSpPr/>
          <p:nvPr/>
        </p:nvSpPr>
        <p:spPr>
          <a:xfrm>
            <a:off x="3118553" y="5003067"/>
            <a:ext cx="1381439" cy="448004"/>
          </a:xfrm>
          <a:prstGeom prst="wedgeRoundRectCallout">
            <a:avLst>
              <a:gd name="adj1" fmla="val -127386"/>
              <a:gd name="adj2" fmla="val -9723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2800" b="1" dirty="0" smtClean="0"/>
              <a:t>E</a:t>
            </a:r>
            <a:r>
              <a:rPr kumimoji="1" lang="en-US" altLang="ja-JP" sz="1600" b="1" dirty="0" smtClean="0">
                <a:latin typeface="+mn-ea"/>
              </a:rPr>
              <a:t> </a:t>
            </a:r>
            <a:r>
              <a:rPr kumimoji="1" lang="ja-JP" altLang="en-US" sz="1600" b="1" dirty="0" smtClean="0">
                <a:latin typeface="+mn-ea"/>
              </a:rPr>
              <a:t>問題なし：</a:t>
            </a:r>
            <a:endParaRPr kumimoji="1" lang="ja-JP" altLang="en-US" sz="2800" b="1" dirty="0"/>
          </a:p>
        </p:txBody>
      </p:sp>
      <p:sp>
        <p:nvSpPr>
          <p:cNvPr id="15" name="角丸四角形吹き出し 14"/>
          <p:cNvSpPr/>
          <p:nvPr/>
        </p:nvSpPr>
        <p:spPr>
          <a:xfrm>
            <a:off x="3009839" y="6187950"/>
            <a:ext cx="2572672" cy="495212"/>
          </a:xfrm>
          <a:prstGeom prst="wedgeRoundRectCallout">
            <a:avLst>
              <a:gd name="adj1" fmla="val -82221"/>
              <a:gd name="adj2" fmla="val -26657"/>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2800" b="1" dirty="0" smtClean="0"/>
              <a:t>H</a:t>
            </a:r>
            <a:r>
              <a:rPr lang="ja-JP" altLang="en-US" sz="1600" b="1" dirty="0" smtClean="0">
                <a:latin typeface="+mn-ea"/>
              </a:rPr>
              <a:t>　相談したが協力無し</a:t>
            </a:r>
            <a:endParaRPr kumimoji="1" lang="ja-JP" altLang="en-US" sz="2800" b="1" dirty="0"/>
          </a:p>
        </p:txBody>
      </p:sp>
      <p:sp>
        <p:nvSpPr>
          <p:cNvPr id="16" name="テキスト ボックス 15"/>
          <p:cNvSpPr txBox="1"/>
          <p:nvPr/>
        </p:nvSpPr>
        <p:spPr>
          <a:xfrm>
            <a:off x="597110" y="4904469"/>
            <a:ext cx="1096024" cy="369332"/>
          </a:xfrm>
          <a:prstGeom prst="rect">
            <a:avLst/>
          </a:prstGeom>
          <a:noFill/>
        </p:spPr>
        <p:txBody>
          <a:bodyPr wrap="square" rtlCol="0">
            <a:spAutoFit/>
          </a:bodyPr>
          <a:lstStyle/>
          <a:p>
            <a:r>
              <a:rPr kumimoji="1" lang="ja-JP" altLang="en-US" b="1" u="sng" dirty="0" smtClean="0"/>
              <a:t>問題なし</a:t>
            </a:r>
            <a:endParaRPr kumimoji="1" lang="ja-JP" altLang="en-US" b="1" u="sng" dirty="0"/>
          </a:p>
        </p:txBody>
      </p:sp>
      <p:sp>
        <p:nvSpPr>
          <p:cNvPr id="17" name="テキスト ボックス 16"/>
          <p:cNvSpPr txBox="1"/>
          <p:nvPr/>
        </p:nvSpPr>
        <p:spPr>
          <a:xfrm>
            <a:off x="676624" y="6525176"/>
            <a:ext cx="1080120" cy="369332"/>
          </a:xfrm>
          <a:prstGeom prst="rect">
            <a:avLst/>
          </a:prstGeom>
          <a:noFill/>
        </p:spPr>
        <p:txBody>
          <a:bodyPr wrap="square" rtlCol="0">
            <a:spAutoFit/>
          </a:bodyPr>
          <a:lstStyle/>
          <a:p>
            <a:r>
              <a:rPr kumimoji="1" lang="ja-JP" altLang="en-US" b="1" u="sng" dirty="0" smtClean="0"/>
              <a:t>非協力</a:t>
            </a:r>
            <a:endParaRPr kumimoji="1" lang="ja-JP" altLang="en-US" b="1" u="sng" dirty="0"/>
          </a:p>
        </p:txBody>
      </p:sp>
    </p:spTree>
    <p:extLst>
      <p:ext uri="{BB962C8B-B14F-4D97-AF65-F5344CB8AC3E}">
        <p14:creationId xmlns:p14="http://schemas.microsoft.com/office/powerpoint/2010/main" val="3222876052"/>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2000"/>
                                        <p:tgtEl>
                                          <p:spTgt spid="2055"/>
                                        </p:tgtEl>
                                      </p:cBhvr>
                                    </p:animEffect>
                                  </p:childTnLst>
                                </p:cTn>
                              </p:par>
                            </p:childTnLst>
                          </p:cTn>
                        </p:par>
                        <p:par>
                          <p:cTn id="8" fill="hold">
                            <p:stCondLst>
                              <p:cond delay="2000"/>
                            </p:stCondLst>
                            <p:childTnLst>
                              <p:par>
                                <p:cTn id="9" presetID="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0"/>
                            </p:stCondLst>
                            <p:childTnLst>
                              <p:par>
                                <p:cTn id="14" presetID="2" presetClass="entr" presetSubtype="2" fill="hold" grpId="0" nodeType="afterEffect">
                                  <p:stCondLst>
                                    <p:cond delay="20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1+#ppt_w/2"/>
                                          </p:val>
                                        </p:tav>
                                        <p:tav tm="100000">
                                          <p:val>
                                            <p:strVal val="#ppt_x"/>
                                          </p:val>
                                        </p:tav>
                                      </p:tavLst>
                                    </p:anim>
                                    <p:anim calcmode="lin" valueType="num">
                                      <p:cBhvr additive="base">
                                        <p:cTn id="17" dur="20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9000"/>
                            </p:stCondLst>
                            <p:childTnLst>
                              <p:par>
                                <p:cTn id="19" presetID="2" presetClass="entr" presetSubtype="2" fill="hold" grpId="0" nodeType="afterEffect">
                                  <p:stCondLst>
                                    <p:cond delay="2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000" fill="hold"/>
                                        <p:tgtEl>
                                          <p:spTgt spid="10"/>
                                        </p:tgtEl>
                                        <p:attrNameLst>
                                          <p:attrName>ppt_x</p:attrName>
                                        </p:attrNameLst>
                                      </p:cBhvr>
                                      <p:tavLst>
                                        <p:tav tm="0">
                                          <p:val>
                                            <p:strVal val="1+#ppt_w/2"/>
                                          </p:val>
                                        </p:tav>
                                        <p:tav tm="100000">
                                          <p:val>
                                            <p:strVal val="#ppt_x"/>
                                          </p:val>
                                        </p:tav>
                                      </p:tavLst>
                                    </p:anim>
                                    <p:anim calcmode="lin" valueType="num">
                                      <p:cBhvr additive="base">
                                        <p:cTn id="22" dur="20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3000"/>
                            </p:stCondLst>
                            <p:childTnLst>
                              <p:par>
                                <p:cTn id="24" presetID="2" presetClass="entr" presetSubtype="2" fill="hold" grpId="0" nodeType="afterEffect">
                                  <p:stCondLst>
                                    <p:cond delay="10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2000" fill="hold"/>
                                        <p:tgtEl>
                                          <p:spTgt spid="11"/>
                                        </p:tgtEl>
                                        <p:attrNameLst>
                                          <p:attrName>ppt_x</p:attrName>
                                        </p:attrNameLst>
                                      </p:cBhvr>
                                      <p:tavLst>
                                        <p:tav tm="0">
                                          <p:val>
                                            <p:strVal val="1+#ppt_w/2"/>
                                          </p:val>
                                        </p:tav>
                                        <p:tav tm="100000">
                                          <p:val>
                                            <p:strVal val="#ppt_x"/>
                                          </p:val>
                                        </p:tav>
                                      </p:tavLst>
                                    </p:anim>
                                    <p:anim calcmode="lin" valueType="num">
                                      <p:cBhvr additive="base">
                                        <p:cTn id="27" dur="20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16000"/>
                            </p:stCondLst>
                            <p:childTnLst>
                              <p:par>
                                <p:cTn id="29" presetID="10" presetClass="entr" presetSubtype="0" fill="hold" nodeType="afterEffect">
                                  <p:stCondLst>
                                    <p:cond delay="5000"/>
                                  </p:stCondLst>
                                  <p:childTnLst>
                                    <p:set>
                                      <p:cBhvr>
                                        <p:cTn id="30" dur="1" fill="hold">
                                          <p:stCondLst>
                                            <p:cond delay="0"/>
                                          </p:stCondLst>
                                        </p:cTn>
                                        <p:tgtEl>
                                          <p:spTgt spid="2051"/>
                                        </p:tgtEl>
                                        <p:attrNameLst>
                                          <p:attrName>style.visibility</p:attrName>
                                        </p:attrNameLst>
                                      </p:cBhvr>
                                      <p:to>
                                        <p:strVal val="visible"/>
                                      </p:to>
                                    </p:set>
                                    <p:animEffect transition="in" filter="fade">
                                      <p:cBhvr>
                                        <p:cTn id="31" dur="2000"/>
                                        <p:tgtEl>
                                          <p:spTgt spid="2051"/>
                                        </p:tgtEl>
                                      </p:cBhvr>
                                    </p:animEffect>
                                  </p:childTnLst>
                                </p:cTn>
                              </p:par>
                            </p:childTnLst>
                          </p:cTn>
                        </p:par>
                        <p:par>
                          <p:cTn id="32" fill="hold">
                            <p:stCondLst>
                              <p:cond delay="23000"/>
                            </p:stCondLst>
                            <p:childTnLst>
                              <p:par>
                                <p:cTn id="33" presetID="2" presetClass="entr" presetSubtype="2" fill="hold" grpId="0" nodeType="afterEffect">
                                  <p:stCondLst>
                                    <p:cond delay="10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2000" fill="hold"/>
                                        <p:tgtEl>
                                          <p:spTgt spid="12"/>
                                        </p:tgtEl>
                                        <p:attrNameLst>
                                          <p:attrName>ppt_x</p:attrName>
                                        </p:attrNameLst>
                                      </p:cBhvr>
                                      <p:tavLst>
                                        <p:tav tm="0">
                                          <p:val>
                                            <p:strVal val="1+#ppt_w/2"/>
                                          </p:val>
                                        </p:tav>
                                        <p:tav tm="100000">
                                          <p:val>
                                            <p:strVal val="#ppt_x"/>
                                          </p:val>
                                        </p:tav>
                                      </p:tavLst>
                                    </p:anim>
                                    <p:anim calcmode="lin" valueType="num">
                                      <p:cBhvr additive="base">
                                        <p:cTn id="36" dur="20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26000"/>
                            </p:stCondLst>
                            <p:childTnLst>
                              <p:par>
                                <p:cTn id="38" presetID="2" presetClass="entr" presetSubtype="2" fill="hold" grpId="0" nodeType="afterEffect">
                                  <p:stCondLst>
                                    <p:cond delay="100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2000" fill="hold"/>
                                        <p:tgtEl>
                                          <p:spTgt spid="13"/>
                                        </p:tgtEl>
                                        <p:attrNameLst>
                                          <p:attrName>ppt_x</p:attrName>
                                        </p:attrNameLst>
                                      </p:cBhvr>
                                      <p:tavLst>
                                        <p:tav tm="0">
                                          <p:val>
                                            <p:strVal val="1+#ppt_w/2"/>
                                          </p:val>
                                        </p:tav>
                                        <p:tav tm="100000">
                                          <p:val>
                                            <p:strVal val="#ppt_x"/>
                                          </p:val>
                                        </p:tav>
                                      </p:tavLst>
                                    </p:anim>
                                    <p:anim calcmode="lin" valueType="num">
                                      <p:cBhvr additive="base">
                                        <p:cTn id="41" dur="20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9000"/>
                            </p:stCondLst>
                            <p:childTnLst>
                              <p:par>
                                <p:cTn id="43" presetID="10" presetClass="entr" presetSubtype="0" fill="hold" nodeType="afterEffect">
                                  <p:stCondLst>
                                    <p:cond delay="1000"/>
                                  </p:stCondLst>
                                  <p:childTnLst>
                                    <p:set>
                                      <p:cBhvr>
                                        <p:cTn id="44" dur="1" fill="hold">
                                          <p:stCondLst>
                                            <p:cond delay="0"/>
                                          </p:stCondLst>
                                        </p:cTn>
                                        <p:tgtEl>
                                          <p:spTgt spid="2050"/>
                                        </p:tgtEl>
                                        <p:attrNameLst>
                                          <p:attrName>style.visibility</p:attrName>
                                        </p:attrNameLst>
                                      </p:cBhvr>
                                      <p:to>
                                        <p:strVal val="visible"/>
                                      </p:to>
                                    </p:set>
                                    <p:animEffect transition="in" filter="fade">
                                      <p:cBhvr>
                                        <p:cTn id="45" dur="2000"/>
                                        <p:tgtEl>
                                          <p:spTgt spid="2050"/>
                                        </p:tgtEl>
                                      </p:cBhvr>
                                    </p:animEffect>
                                  </p:childTnLst>
                                </p:cTn>
                              </p:par>
                            </p:childTnLst>
                          </p:cTn>
                        </p:par>
                        <p:par>
                          <p:cTn id="46" fill="hold">
                            <p:stCondLst>
                              <p:cond delay="32000"/>
                            </p:stCondLst>
                            <p:childTnLst>
                              <p:par>
                                <p:cTn id="47" presetID="2" presetClass="entr" presetSubtype="2" fill="hold" grpId="0" nodeType="afterEffect">
                                  <p:stCondLst>
                                    <p:cond delay="1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2000" fill="hold"/>
                                        <p:tgtEl>
                                          <p:spTgt spid="15"/>
                                        </p:tgtEl>
                                        <p:attrNameLst>
                                          <p:attrName>ppt_x</p:attrName>
                                        </p:attrNameLst>
                                      </p:cBhvr>
                                      <p:tavLst>
                                        <p:tav tm="0">
                                          <p:val>
                                            <p:strVal val="1+#ppt_w/2"/>
                                          </p:val>
                                        </p:tav>
                                        <p:tav tm="100000">
                                          <p:val>
                                            <p:strVal val="#ppt_x"/>
                                          </p:val>
                                        </p:tav>
                                      </p:tavLst>
                                    </p:anim>
                                    <p:anim calcmode="lin" valueType="num">
                                      <p:cBhvr additive="base">
                                        <p:cTn id="50"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0" grpId="0" animBg="1"/>
      <p:bldP spid="12" grpId="0" animBg="1"/>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b="7788"/>
          <a:stretch/>
        </p:blipFill>
        <p:spPr bwMode="auto">
          <a:xfrm>
            <a:off x="188369" y="136480"/>
            <a:ext cx="8808071" cy="6496334"/>
          </a:xfrm>
          <a:prstGeom prst="rect">
            <a:avLst/>
          </a:prstGeom>
          <a:noFill/>
          <a:ln>
            <a:noFill/>
          </a:ln>
          <a:effectLst>
            <a:glow rad="127000">
              <a:schemeClr val="accent1">
                <a:alpha val="0"/>
              </a:schemeClr>
            </a:glow>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患者会の経費問題</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7376883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450" y="5543665"/>
            <a:ext cx="925579" cy="129614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2052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2000"/>
                                        <p:tgtEl>
                                          <p:spTgt spid="4">
                                            <p:graphicEl>
                                              <a:chart seriesIdx="-3" categoryIdx="-3" bldStep="gridLegend"/>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1" dur="2000"/>
                                        <p:tgtEl>
                                          <p:spTgt spid="4">
                                            <p:graphicEl>
                                              <a:chart seriesIdx="-4" categoryIdx="0" bldStep="category"/>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5" dur="2000"/>
                                        <p:tgtEl>
                                          <p:spTgt spid="4">
                                            <p:graphicEl>
                                              <a:chart seriesIdx="-4" categoryIdx="1" bldStep="category"/>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19" dur="2000"/>
                                        <p:tgtEl>
                                          <p:spTgt spid="4">
                                            <p:graphicEl>
                                              <a:chart seriesIdx="-4" categoryIdx="2" bldStep="category"/>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23" dur="2000"/>
                                        <p:tgtEl>
                                          <p:spTgt spid="4">
                                            <p:graphicEl>
                                              <a:chart seriesIdx="-4" categoryIdx="3" bldStep="category"/>
                                            </p:graphic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27" dur="2000"/>
                                        <p:tgtEl>
                                          <p:spTgt spid="4">
                                            <p:graphicEl>
                                              <a:chart seriesIdx="-4" categoryIdx="4" bldStep="category"/>
                                            </p:graphic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fade">
                                      <p:cBhvr>
                                        <p:cTn id="31" dur="2000"/>
                                        <p:tgtEl>
                                          <p:spTgt spid="4">
                                            <p:graphicEl>
                                              <a:chart seriesIdx="-4" categoryIdx="5" bldStep="category"/>
                                            </p:graphic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fade">
                                      <p:cBhvr>
                                        <p:cTn id="35" dur="2000"/>
                                        <p:tgtEl>
                                          <p:spTgt spid="4">
                                            <p:graphicEl>
                                              <a:chart seriesIdx="-4" categoryIdx="6"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578947" y="318922"/>
            <a:ext cx="8244510" cy="6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MINABE\Documents\HosPAC\ロゴ決定版logo－kanse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5072" y="4632968"/>
            <a:ext cx="1591444" cy="214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39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患者会の経費問題</a:t>
            </a:r>
            <a:endParaRPr kumimoji="1" lang="ja-JP" altLang="en-US" dirty="0"/>
          </a:p>
        </p:txBody>
      </p:sp>
      <p:sp>
        <p:nvSpPr>
          <p:cNvPr id="6" name="二等辺三角形 5"/>
          <p:cNvSpPr/>
          <p:nvPr/>
        </p:nvSpPr>
        <p:spPr>
          <a:xfrm>
            <a:off x="1943907" y="1340768"/>
            <a:ext cx="5328591" cy="5328591"/>
          </a:xfrm>
          <a:prstGeom prst="triangl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フリーフォーム 6"/>
          <p:cNvSpPr/>
          <p:nvPr/>
        </p:nvSpPr>
        <p:spPr>
          <a:xfrm>
            <a:off x="369779" y="1628750"/>
            <a:ext cx="8476846" cy="573210"/>
          </a:xfrm>
          <a:custGeom>
            <a:avLst/>
            <a:gdLst>
              <a:gd name="connsiteX0" fmla="*/ 0 w 8476846"/>
              <a:gd name="connsiteY0" fmla="*/ 95537 h 573210"/>
              <a:gd name="connsiteX1" fmla="*/ 95537 w 8476846"/>
              <a:gd name="connsiteY1" fmla="*/ 0 h 573210"/>
              <a:gd name="connsiteX2" fmla="*/ 8381309 w 8476846"/>
              <a:gd name="connsiteY2" fmla="*/ 0 h 573210"/>
              <a:gd name="connsiteX3" fmla="*/ 8476846 w 8476846"/>
              <a:gd name="connsiteY3" fmla="*/ 95537 h 573210"/>
              <a:gd name="connsiteX4" fmla="*/ 8476846 w 8476846"/>
              <a:gd name="connsiteY4" fmla="*/ 477673 h 573210"/>
              <a:gd name="connsiteX5" fmla="*/ 8381309 w 8476846"/>
              <a:gd name="connsiteY5" fmla="*/ 573210 h 573210"/>
              <a:gd name="connsiteX6" fmla="*/ 95537 w 8476846"/>
              <a:gd name="connsiteY6" fmla="*/ 573210 h 573210"/>
              <a:gd name="connsiteX7" fmla="*/ 0 w 8476846"/>
              <a:gd name="connsiteY7" fmla="*/ 477673 h 573210"/>
              <a:gd name="connsiteX8" fmla="*/ 0 w 8476846"/>
              <a:gd name="connsiteY8" fmla="*/ 95537 h 5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6846" h="573210">
                <a:moveTo>
                  <a:pt x="0" y="95537"/>
                </a:moveTo>
                <a:cubicBezTo>
                  <a:pt x="0" y="42773"/>
                  <a:pt x="42773" y="0"/>
                  <a:pt x="95537" y="0"/>
                </a:cubicBezTo>
                <a:lnTo>
                  <a:pt x="8381309" y="0"/>
                </a:lnTo>
                <a:cubicBezTo>
                  <a:pt x="8434073" y="0"/>
                  <a:pt x="8476846" y="42773"/>
                  <a:pt x="8476846" y="95537"/>
                </a:cubicBezTo>
                <a:lnTo>
                  <a:pt x="8476846" y="477673"/>
                </a:lnTo>
                <a:cubicBezTo>
                  <a:pt x="8476846" y="530437"/>
                  <a:pt x="8434073" y="573210"/>
                  <a:pt x="8381309" y="573210"/>
                </a:cubicBezTo>
                <a:lnTo>
                  <a:pt x="95537" y="573210"/>
                </a:lnTo>
                <a:cubicBezTo>
                  <a:pt x="42773" y="573210"/>
                  <a:pt x="0" y="530437"/>
                  <a:pt x="0" y="477673"/>
                </a:cubicBezTo>
                <a:lnTo>
                  <a:pt x="0" y="95537"/>
                </a:lnTo>
                <a:close/>
              </a:path>
            </a:pathLst>
          </a:custGeom>
        </p:spPr>
        <p:style>
          <a:lnRef idx="1">
            <a:schemeClr val="accent5"/>
          </a:lnRef>
          <a:fillRef idx="2">
            <a:schemeClr val="accent5"/>
          </a:fillRef>
          <a:effectRef idx="1">
            <a:schemeClr val="accent5"/>
          </a:effectRef>
          <a:fontRef idx="minor">
            <a:schemeClr val="dk1">
              <a:hueOff val="0"/>
              <a:satOff val="0"/>
              <a:lumOff val="0"/>
              <a:alphaOff val="0"/>
            </a:schemeClr>
          </a:fontRef>
        </p:style>
        <p:txBody>
          <a:bodyPr spcFirstLastPara="0" vert="horz" wrap="square" lIns="134662" tIns="134662" rIns="134662" bIns="134662"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経費発生無</a:t>
            </a:r>
            <a:r>
              <a:rPr kumimoji="1" lang="ja-JP" altLang="en-US" sz="1300" b="1" kern="1200" dirty="0" smtClean="0"/>
              <a:t>：</a:t>
            </a:r>
            <a:r>
              <a:rPr kumimoji="1" lang="ja-JP" altLang="en-US" sz="1600" b="1" kern="1200" dirty="0" smtClean="0"/>
              <a:t>菓子など持ち寄り・今後課題</a:t>
            </a:r>
            <a:endParaRPr kumimoji="1" lang="ja-JP" altLang="en-US" sz="1600" kern="1200" dirty="0"/>
          </a:p>
        </p:txBody>
      </p:sp>
      <p:sp>
        <p:nvSpPr>
          <p:cNvPr id="8" name="フリーフォーム 7"/>
          <p:cNvSpPr/>
          <p:nvPr/>
        </p:nvSpPr>
        <p:spPr>
          <a:xfrm>
            <a:off x="412410" y="2347551"/>
            <a:ext cx="8476846" cy="573210"/>
          </a:xfrm>
          <a:custGeom>
            <a:avLst/>
            <a:gdLst>
              <a:gd name="connsiteX0" fmla="*/ 0 w 8476846"/>
              <a:gd name="connsiteY0" fmla="*/ 95537 h 573210"/>
              <a:gd name="connsiteX1" fmla="*/ 95537 w 8476846"/>
              <a:gd name="connsiteY1" fmla="*/ 0 h 573210"/>
              <a:gd name="connsiteX2" fmla="*/ 8381309 w 8476846"/>
              <a:gd name="connsiteY2" fmla="*/ 0 h 573210"/>
              <a:gd name="connsiteX3" fmla="*/ 8476846 w 8476846"/>
              <a:gd name="connsiteY3" fmla="*/ 95537 h 573210"/>
              <a:gd name="connsiteX4" fmla="*/ 8476846 w 8476846"/>
              <a:gd name="connsiteY4" fmla="*/ 477673 h 573210"/>
              <a:gd name="connsiteX5" fmla="*/ 8381309 w 8476846"/>
              <a:gd name="connsiteY5" fmla="*/ 573210 h 573210"/>
              <a:gd name="connsiteX6" fmla="*/ 95537 w 8476846"/>
              <a:gd name="connsiteY6" fmla="*/ 573210 h 573210"/>
              <a:gd name="connsiteX7" fmla="*/ 0 w 8476846"/>
              <a:gd name="connsiteY7" fmla="*/ 477673 h 573210"/>
              <a:gd name="connsiteX8" fmla="*/ 0 w 8476846"/>
              <a:gd name="connsiteY8" fmla="*/ 95537 h 5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6846" h="573210">
                <a:moveTo>
                  <a:pt x="0" y="95537"/>
                </a:moveTo>
                <a:cubicBezTo>
                  <a:pt x="0" y="42773"/>
                  <a:pt x="42773" y="0"/>
                  <a:pt x="95537" y="0"/>
                </a:cubicBezTo>
                <a:lnTo>
                  <a:pt x="8381309" y="0"/>
                </a:lnTo>
                <a:cubicBezTo>
                  <a:pt x="8434073" y="0"/>
                  <a:pt x="8476846" y="42773"/>
                  <a:pt x="8476846" y="95537"/>
                </a:cubicBezTo>
                <a:lnTo>
                  <a:pt x="8476846" y="477673"/>
                </a:lnTo>
                <a:cubicBezTo>
                  <a:pt x="8476846" y="530437"/>
                  <a:pt x="8434073" y="573210"/>
                  <a:pt x="8381309" y="573210"/>
                </a:cubicBezTo>
                <a:lnTo>
                  <a:pt x="95537" y="573210"/>
                </a:lnTo>
                <a:cubicBezTo>
                  <a:pt x="42773" y="573210"/>
                  <a:pt x="0" y="530437"/>
                  <a:pt x="0" y="477673"/>
                </a:cubicBezTo>
                <a:lnTo>
                  <a:pt x="0" y="95537"/>
                </a:lnTo>
                <a:close/>
              </a:path>
            </a:pathLst>
          </a:custGeom>
        </p:spPr>
        <p:style>
          <a:lnRef idx="1">
            <a:schemeClr val="accent5"/>
          </a:lnRef>
          <a:fillRef idx="2">
            <a:schemeClr val="accent5"/>
          </a:fillRef>
          <a:effectRef idx="1">
            <a:schemeClr val="accent5"/>
          </a:effectRef>
          <a:fontRef idx="minor">
            <a:schemeClr val="dk1">
              <a:hueOff val="0"/>
              <a:satOff val="0"/>
              <a:lumOff val="0"/>
              <a:alphaOff val="0"/>
            </a:schemeClr>
          </a:fontRef>
        </p:style>
        <p:txBody>
          <a:bodyPr spcFirstLastPara="0" vert="horz" wrap="square" lIns="134662" tIns="134662" rIns="134662" bIns="134662"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寄付・支援</a:t>
            </a:r>
            <a:r>
              <a:rPr kumimoji="1" lang="ja-JP" altLang="en-US" sz="1600" b="1" kern="1200" dirty="0" smtClean="0"/>
              <a:t>県検診協会（ボランティア見返り）</a:t>
            </a:r>
            <a:r>
              <a:rPr kumimoji="1" lang="en-US" altLang="ja-JP" sz="1600" b="1" kern="1200" dirty="0" smtClean="0"/>
              <a:t>/</a:t>
            </a:r>
            <a:r>
              <a:rPr kumimoji="1" lang="ja-JP" altLang="en-US" sz="1600" b="1" kern="1200" dirty="0" smtClean="0"/>
              <a:t>製薬メーカ寄付</a:t>
            </a:r>
            <a:r>
              <a:rPr kumimoji="1" lang="en-US" altLang="ja-JP" sz="1600" b="1" kern="1200" dirty="0" smtClean="0"/>
              <a:t>/ </a:t>
            </a:r>
            <a:r>
              <a:rPr kumimoji="1" lang="ja-JP" altLang="en-US" sz="1600" b="1" kern="1200" dirty="0" smtClean="0"/>
              <a:t>その他</a:t>
            </a:r>
            <a:endParaRPr kumimoji="1" lang="ja-JP" altLang="en-US" sz="1600" kern="1200" dirty="0"/>
          </a:p>
        </p:txBody>
      </p:sp>
      <p:sp>
        <p:nvSpPr>
          <p:cNvPr id="9" name="フリーフォーム 8"/>
          <p:cNvSpPr/>
          <p:nvPr/>
        </p:nvSpPr>
        <p:spPr>
          <a:xfrm>
            <a:off x="412410" y="3052121"/>
            <a:ext cx="8476846" cy="573210"/>
          </a:xfrm>
          <a:custGeom>
            <a:avLst/>
            <a:gdLst>
              <a:gd name="connsiteX0" fmla="*/ 0 w 8476846"/>
              <a:gd name="connsiteY0" fmla="*/ 95537 h 573210"/>
              <a:gd name="connsiteX1" fmla="*/ 95537 w 8476846"/>
              <a:gd name="connsiteY1" fmla="*/ 0 h 573210"/>
              <a:gd name="connsiteX2" fmla="*/ 8381309 w 8476846"/>
              <a:gd name="connsiteY2" fmla="*/ 0 h 573210"/>
              <a:gd name="connsiteX3" fmla="*/ 8476846 w 8476846"/>
              <a:gd name="connsiteY3" fmla="*/ 95537 h 573210"/>
              <a:gd name="connsiteX4" fmla="*/ 8476846 w 8476846"/>
              <a:gd name="connsiteY4" fmla="*/ 477673 h 573210"/>
              <a:gd name="connsiteX5" fmla="*/ 8381309 w 8476846"/>
              <a:gd name="connsiteY5" fmla="*/ 573210 h 573210"/>
              <a:gd name="connsiteX6" fmla="*/ 95537 w 8476846"/>
              <a:gd name="connsiteY6" fmla="*/ 573210 h 573210"/>
              <a:gd name="connsiteX7" fmla="*/ 0 w 8476846"/>
              <a:gd name="connsiteY7" fmla="*/ 477673 h 573210"/>
              <a:gd name="connsiteX8" fmla="*/ 0 w 8476846"/>
              <a:gd name="connsiteY8" fmla="*/ 95537 h 5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6846" h="573210">
                <a:moveTo>
                  <a:pt x="0" y="95537"/>
                </a:moveTo>
                <a:cubicBezTo>
                  <a:pt x="0" y="42773"/>
                  <a:pt x="42773" y="0"/>
                  <a:pt x="95537" y="0"/>
                </a:cubicBezTo>
                <a:lnTo>
                  <a:pt x="8381309" y="0"/>
                </a:lnTo>
                <a:cubicBezTo>
                  <a:pt x="8434073" y="0"/>
                  <a:pt x="8476846" y="42773"/>
                  <a:pt x="8476846" y="95537"/>
                </a:cubicBezTo>
                <a:lnTo>
                  <a:pt x="8476846" y="477673"/>
                </a:lnTo>
                <a:cubicBezTo>
                  <a:pt x="8476846" y="530437"/>
                  <a:pt x="8434073" y="573210"/>
                  <a:pt x="8381309" y="573210"/>
                </a:cubicBezTo>
                <a:lnTo>
                  <a:pt x="95537" y="573210"/>
                </a:lnTo>
                <a:cubicBezTo>
                  <a:pt x="42773" y="573210"/>
                  <a:pt x="0" y="530437"/>
                  <a:pt x="0" y="477673"/>
                </a:cubicBezTo>
                <a:lnTo>
                  <a:pt x="0" y="95537"/>
                </a:lnTo>
                <a:close/>
              </a:path>
            </a:pathLst>
          </a:custGeom>
        </p:spPr>
        <p:style>
          <a:lnRef idx="1">
            <a:schemeClr val="accent5"/>
          </a:lnRef>
          <a:fillRef idx="2">
            <a:schemeClr val="accent5"/>
          </a:fillRef>
          <a:effectRef idx="1">
            <a:schemeClr val="accent5"/>
          </a:effectRef>
          <a:fontRef idx="minor">
            <a:schemeClr val="dk1">
              <a:hueOff val="0"/>
              <a:satOff val="0"/>
              <a:lumOff val="0"/>
              <a:alphaOff val="0"/>
            </a:schemeClr>
          </a:fontRef>
        </p:style>
        <p:txBody>
          <a:bodyPr spcFirstLastPara="0" vert="horz" wrap="square" lIns="134662" tIns="134662" rIns="134662" bIns="134662"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病院補助</a:t>
            </a:r>
            <a:r>
              <a:rPr kumimoji="1" lang="ja-JP" altLang="en-US" sz="1600" b="1" kern="1200" dirty="0" smtClean="0"/>
              <a:t>会報送料 </a:t>
            </a:r>
            <a:r>
              <a:rPr kumimoji="1" lang="en-US" altLang="ja-JP" sz="1600" b="1" kern="1200" dirty="0" smtClean="0"/>
              <a:t>/ </a:t>
            </a:r>
            <a:r>
              <a:rPr kumimoji="1" lang="ja-JP" altLang="en-US" sz="1600" b="1" kern="1200" dirty="0" smtClean="0"/>
              <a:t>補助有 </a:t>
            </a:r>
            <a:r>
              <a:rPr kumimoji="1" lang="en-US" altLang="ja-JP" sz="1600" b="1" kern="1200" dirty="0" smtClean="0"/>
              <a:t>/ </a:t>
            </a:r>
            <a:r>
              <a:rPr kumimoji="1" lang="ja-JP" altLang="en-US" sz="1600" b="1" kern="1200" dirty="0" smtClean="0"/>
              <a:t>媒体印刷＊会場提供・人的支援</a:t>
            </a:r>
            <a:endParaRPr kumimoji="1" lang="ja-JP" altLang="en-US" sz="1600" kern="1200" dirty="0"/>
          </a:p>
        </p:txBody>
      </p:sp>
      <p:sp>
        <p:nvSpPr>
          <p:cNvPr id="10" name="フリーフォーム 9"/>
          <p:cNvSpPr/>
          <p:nvPr/>
        </p:nvSpPr>
        <p:spPr>
          <a:xfrm>
            <a:off x="412410" y="3784399"/>
            <a:ext cx="8476846" cy="573210"/>
          </a:xfrm>
          <a:custGeom>
            <a:avLst/>
            <a:gdLst>
              <a:gd name="connsiteX0" fmla="*/ 0 w 8476846"/>
              <a:gd name="connsiteY0" fmla="*/ 95537 h 573210"/>
              <a:gd name="connsiteX1" fmla="*/ 95537 w 8476846"/>
              <a:gd name="connsiteY1" fmla="*/ 0 h 573210"/>
              <a:gd name="connsiteX2" fmla="*/ 8381309 w 8476846"/>
              <a:gd name="connsiteY2" fmla="*/ 0 h 573210"/>
              <a:gd name="connsiteX3" fmla="*/ 8476846 w 8476846"/>
              <a:gd name="connsiteY3" fmla="*/ 95537 h 573210"/>
              <a:gd name="connsiteX4" fmla="*/ 8476846 w 8476846"/>
              <a:gd name="connsiteY4" fmla="*/ 477673 h 573210"/>
              <a:gd name="connsiteX5" fmla="*/ 8381309 w 8476846"/>
              <a:gd name="connsiteY5" fmla="*/ 573210 h 573210"/>
              <a:gd name="connsiteX6" fmla="*/ 95537 w 8476846"/>
              <a:gd name="connsiteY6" fmla="*/ 573210 h 573210"/>
              <a:gd name="connsiteX7" fmla="*/ 0 w 8476846"/>
              <a:gd name="connsiteY7" fmla="*/ 477673 h 573210"/>
              <a:gd name="connsiteX8" fmla="*/ 0 w 8476846"/>
              <a:gd name="connsiteY8" fmla="*/ 95537 h 5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6846" h="573210">
                <a:moveTo>
                  <a:pt x="0" y="95537"/>
                </a:moveTo>
                <a:cubicBezTo>
                  <a:pt x="0" y="42773"/>
                  <a:pt x="42773" y="0"/>
                  <a:pt x="95537" y="0"/>
                </a:cubicBezTo>
                <a:lnTo>
                  <a:pt x="8381309" y="0"/>
                </a:lnTo>
                <a:cubicBezTo>
                  <a:pt x="8434073" y="0"/>
                  <a:pt x="8476846" y="42773"/>
                  <a:pt x="8476846" y="95537"/>
                </a:cubicBezTo>
                <a:lnTo>
                  <a:pt x="8476846" y="477673"/>
                </a:lnTo>
                <a:cubicBezTo>
                  <a:pt x="8476846" y="530437"/>
                  <a:pt x="8434073" y="573210"/>
                  <a:pt x="8381309" y="573210"/>
                </a:cubicBezTo>
                <a:lnTo>
                  <a:pt x="95537" y="573210"/>
                </a:lnTo>
                <a:cubicBezTo>
                  <a:pt x="42773" y="573210"/>
                  <a:pt x="0" y="530437"/>
                  <a:pt x="0" y="477673"/>
                </a:cubicBezTo>
                <a:lnTo>
                  <a:pt x="0" y="95537"/>
                </a:lnTo>
                <a:close/>
              </a:path>
            </a:pathLst>
          </a:custGeom>
        </p:spPr>
        <p:style>
          <a:lnRef idx="1">
            <a:schemeClr val="accent5"/>
          </a:lnRef>
          <a:fillRef idx="2">
            <a:schemeClr val="accent5"/>
          </a:fillRef>
          <a:effectRef idx="1">
            <a:schemeClr val="accent5"/>
          </a:effectRef>
          <a:fontRef idx="minor">
            <a:schemeClr val="dk1">
              <a:hueOff val="0"/>
              <a:satOff val="0"/>
              <a:lumOff val="0"/>
              <a:alphaOff val="0"/>
            </a:schemeClr>
          </a:fontRef>
        </p:style>
        <p:txBody>
          <a:bodyPr spcFirstLastPara="0" vert="horz" wrap="square" lIns="134662" tIns="134662" rIns="134662" bIns="134662"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活動収入</a:t>
            </a:r>
            <a:r>
              <a:rPr kumimoji="1" lang="ja-JP" altLang="en-US" sz="1600" b="1" kern="1200" dirty="0" smtClean="0"/>
              <a:t>稿料・講演料若干あり</a:t>
            </a:r>
            <a:endParaRPr kumimoji="1" lang="ja-JP" altLang="en-US" sz="1600" kern="1200" dirty="0"/>
          </a:p>
        </p:txBody>
      </p:sp>
      <p:sp>
        <p:nvSpPr>
          <p:cNvPr id="11" name="フリーフォーム 10"/>
          <p:cNvSpPr/>
          <p:nvPr/>
        </p:nvSpPr>
        <p:spPr>
          <a:xfrm>
            <a:off x="412410" y="4502822"/>
            <a:ext cx="8476846" cy="573210"/>
          </a:xfrm>
          <a:custGeom>
            <a:avLst/>
            <a:gdLst>
              <a:gd name="connsiteX0" fmla="*/ 0 w 8476846"/>
              <a:gd name="connsiteY0" fmla="*/ 95537 h 573210"/>
              <a:gd name="connsiteX1" fmla="*/ 95537 w 8476846"/>
              <a:gd name="connsiteY1" fmla="*/ 0 h 573210"/>
              <a:gd name="connsiteX2" fmla="*/ 8381309 w 8476846"/>
              <a:gd name="connsiteY2" fmla="*/ 0 h 573210"/>
              <a:gd name="connsiteX3" fmla="*/ 8476846 w 8476846"/>
              <a:gd name="connsiteY3" fmla="*/ 95537 h 573210"/>
              <a:gd name="connsiteX4" fmla="*/ 8476846 w 8476846"/>
              <a:gd name="connsiteY4" fmla="*/ 477673 h 573210"/>
              <a:gd name="connsiteX5" fmla="*/ 8381309 w 8476846"/>
              <a:gd name="connsiteY5" fmla="*/ 573210 h 573210"/>
              <a:gd name="connsiteX6" fmla="*/ 95537 w 8476846"/>
              <a:gd name="connsiteY6" fmla="*/ 573210 h 573210"/>
              <a:gd name="connsiteX7" fmla="*/ 0 w 8476846"/>
              <a:gd name="connsiteY7" fmla="*/ 477673 h 573210"/>
              <a:gd name="connsiteX8" fmla="*/ 0 w 8476846"/>
              <a:gd name="connsiteY8" fmla="*/ 95537 h 5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6846" h="573210">
                <a:moveTo>
                  <a:pt x="0" y="95537"/>
                </a:moveTo>
                <a:cubicBezTo>
                  <a:pt x="0" y="42773"/>
                  <a:pt x="42773" y="0"/>
                  <a:pt x="95537" y="0"/>
                </a:cubicBezTo>
                <a:lnTo>
                  <a:pt x="8381309" y="0"/>
                </a:lnTo>
                <a:cubicBezTo>
                  <a:pt x="8434073" y="0"/>
                  <a:pt x="8476846" y="42773"/>
                  <a:pt x="8476846" y="95537"/>
                </a:cubicBezTo>
                <a:lnTo>
                  <a:pt x="8476846" y="477673"/>
                </a:lnTo>
                <a:cubicBezTo>
                  <a:pt x="8476846" y="530437"/>
                  <a:pt x="8434073" y="573210"/>
                  <a:pt x="8381309" y="573210"/>
                </a:cubicBezTo>
                <a:lnTo>
                  <a:pt x="95537" y="573210"/>
                </a:lnTo>
                <a:cubicBezTo>
                  <a:pt x="42773" y="573210"/>
                  <a:pt x="0" y="530437"/>
                  <a:pt x="0" y="477673"/>
                </a:cubicBezTo>
                <a:lnTo>
                  <a:pt x="0" y="95537"/>
                </a:lnTo>
                <a:close/>
              </a:path>
            </a:pathLst>
          </a:custGeom>
        </p:spPr>
        <p:style>
          <a:lnRef idx="1">
            <a:schemeClr val="accent5"/>
          </a:lnRef>
          <a:fillRef idx="2">
            <a:schemeClr val="accent5"/>
          </a:fillRef>
          <a:effectRef idx="1">
            <a:schemeClr val="accent5"/>
          </a:effectRef>
          <a:fontRef idx="minor">
            <a:schemeClr val="dk1">
              <a:hueOff val="0"/>
              <a:satOff val="0"/>
              <a:lumOff val="0"/>
              <a:alphaOff val="0"/>
            </a:schemeClr>
          </a:fontRef>
        </p:style>
        <p:txBody>
          <a:bodyPr spcFirstLastPara="0" vert="horz" wrap="square" lIns="134662" tIns="134662" rIns="134662" bIns="134662"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参加費</a:t>
            </a:r>
            <a:r>
              <a:rPr kumimoji="1" lang="en-US" altLang="ja-JP" sz="1400" b="1" kern="1200" dirty="0" smtClean="0"/>
              <a:t>\200/</a:t>
            </a:r>
            <a:r>
              <a:rPr kumimoji="1" lang="ja-JP" altLang="en-US" sz="1400" b="1" kern="1200" dirty="0" smtClean="0"/>
              <a:t>家族</a:t>
            </a:r>
            <a:r>
              <a:rPr kumimoji="1" lang="en-US" altLang="ja-JP" sz="1400" b="1" kern="1200" dirty="0" smtClean="0"/>
              <a:t>…</a:t>
            </a:r>
            <a:r>
              <a:rPr kumimoji="1" lang="ja-JP" altLang="en-US" sz="1400" b="1" kern="1200" dirty="0" smtClean="0"/>
              <a:t>会報送料病院</a:t>
            </a:r>
            <a:r>
              <a:rPr kumimoji="1" lang="en-US" altLang="ja-JP" sz="1400" b="1" kern="1200" dirty="0" smtClean="0"/>
              <a:t>\200/</a:t>
            </a:r>
            <a:r>
              <a:rPr kumimoji="1" lang="ja-JP" altLang="en-US" sz="1400" b="1" kern="1200" dirty="0" smtClean="0"/>
              <a:t>人</a:t>
            </a:r>
            <a:r>
              <a:rPr kumimoji="1" lang="en-US" altLang="ja-JP" sz="1400" b="1" kern="1200" dirty="0" smtClean="0"/>
              <a:t>…</a:t>
            </a:r>
            <a:r>
              <a:rPr kumimoji="1" lang="ja-JP" altLang="en-US" sz="1400" b="1" kern="1200" dirty="0" smtClean="0"/>
              <a:t>病院補助あり</a:t>
            </a:r>
            <a:r>
              <a:rPr kumimoji="1" lang="en-US" altLang="ja-JP" sz="1400" b="1" kern="1200" dirty="0" smtClean="0"/>
              <a:t>\500/</a:t>
            </a:r>
            <a:r>
              <a:rPr kumimoji="1" lang="ja-JP" altLang="en-US" sz="1400" b="1" kern="1200" dirty="0" smtClean="0"/>
              <a:t>初回のみ</a:t>
            </a:r>
            <a:r>
              <a:rPr kumimoji="1" lang="en-US" altLang="ja-JP" sz="1400" b="1" kern="1200" dirty="0" smtClean="0"/>
              <a:t>…</a:t>
            </a:r>
            <a:r>
              <a:rPr kumimoji="1" lang="ja-JP" altLang="en-US" sz="1400" b="1" kern="1200" dirty="0" smtClean="0"/>
              <a:t>通信費用</a:t>
            </a:r>
            <a:endParaRPr kumimoji="1" lang="ja-JP" altLang="en-US" sz="1400" kern="1200" dirty="0"/>
          </a:p>
        </p:txBody>
      </p:sp>
      <p:sp>
        <p:nvSpPr>
          <p:cNvPr id="12" name="フリーフォーム 11"/>
          <p:cNvSpPr/>
          <p:nvPr/>
        </p:nvSpPr>
        <p:spPr>
          <a:xfrm>
            <a:off x="412410" y="5207388"/>
            <a:ext cx="8476846" cy="573210"/>
          </a:xfrm>
          <a:custGeom>
            <a:avLst/>
            <a:gdLst>
              <a:gd name="connsiteX0" fmla="*/ 0 w 8476846"/>
              <a:gd name="connsiteY0" fmla="*/ 95537 h 573210"/>
              <a:gd name="connsiteX1" fmla="*/ 95537 w 8476846"/>
              <a:gd name="connsiteY1" fmla="*/ 0 h 573210"/>
              <a:gd name="connsiteX2" fmla="*/ 8381309 w 8476846"/>
              <a:gd name="connsiteY2" fmla="*/ 0 h 573210"/>
              <a:gd name="connsiteX3" fmla="*/ 8476846 w 8476846"/>
              <a:gd name="connsiteY3" fmla="*/ 95537 h 573210"/>
              <a:gd name="connsiteX4" fmla="*/ 8476846 w 8476846"/>
              <a:gd name="connsiteY4" fmla="*/ 477673 h 573210"/>
              <a:gd name="connsiteX5" fmla="*/ 8381309 w 8476846"/>
              <a:gd name="connsiteY5" fmla="*/ 573210 h 573210"/>
              <a:gd name="connsiteX6" fmla="*/ 95537 w 8476846"/>
              <a:gd name="connsiteY6" fmla="*/ 573210 h 573210"/>
              <a:gd name="connsiteX7" fmla="*/ 0 w 8476846"/>
              <a:gd name="connsiteY7" fmla="*/ 477673 h 573210"/>
              <a:gd name="connsiteX8" fmla="*/ 0 w 8476846"/>
              <a:gd name="connsiteY8" fmla="*/ 95537 h 5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6846" h="573210">
                <a:moveTo>
                  <a:pt x="0" y="95537"/>
                </a:moveTo>
                <a:cubicBezTo>
                  <a:pt x="0" y="42773"/>
                  <a:pt x="42773" y="0"/>
                  <a:pt x="95537" y="0"/>
                </a:cubicBezTo>
                <a:lnTo>
                  <a:pt x="8381309" y="0"/>
                </a:lnTo>
                <a:cubicBezTo>
                  <a:pt x="8434073" y="0"/>
                  <a:pt x="8476846" y="42773"/>
                  <a:pt x="8476846" y="95537"/>
                </a:cubicBezTo>
                <a:lnTo>
                  <a:pt x="8476846" y="477673"/>
                </a:lnTo>
                <a:cubicBezTo>
                  <a:pt x="8476846" y="530437"/>
                  <a:pt x="8434073" y="573210"/>
                  <a:pt x="8381309" y="573210"/>
                </a:cubicBezTo>
                <a:lnTo>
                  <a:pt x="95537" y="573210"/>
                </a:lnTo>
                <a:cubicBezTo>
                  <a:pt x="42773" y="573210"/>
                  <a:pt x="0" y="530437"/>
                  <a:pt x="0" y="477673"/>
                </a:cubicBezTo>
                <a:lnTo>
                  <a:pt x="0" y="95537"/>
                </a:lnTo>
                <a:close/>
              </a:path>
            </a:pathLst>
          </a:custGeom>
        </p:spPr>
        <p:style>
          <a:lnRef idx="1">
            <a:schemeClr val="accent5"/>
          </a:lnRef>
          <a:fillRef idx="2">
            <a:schemeClr val="accent5"/>
          </a:fillRef>
          <a:effectRef idx="1">
            <a:schemeClr val="accent5"/>
          </a:effectRef>
          <a:fontRef idx="minor">
            <a:schemeClr val="dk1">
              <a:hueOff val="0"/>
              <a:satOff val="0"/>
              <a:lumOff val="0"/>
              <a:alphaOff val="0"/>
            </a:schemeClr>
          </a:fontRef>
        </p:style>
        <p:txBody>
          <a:bodyPr spcFirstLastPara="0" vert="horz" wrap="square" lIns="134662" tIns="134662" rIns="134662" bIns="134662"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会費</a:t>
            </a:r>
            <a:r>
              <a:rPr kumimoji="1" lang="ja-JP" altLang="en-US" sz="1600" b="1" kern="1200" dirty="0" smtClean="0"/>
              <a:t>会員制：</a:t>
            </a:r>
            <a:r>
              <a:rPr kumimoji="1" lang="en-US" altLang="ja-JP" sz="1600" b="1" kern="1200" dirty="0" smtClean="0"/>
              <a:t>1500/Y;500/</a:t>
            </a:r>
            <a:r>
              <a:rPr kumimoji="1" lang="ja-JP" altLang="en-US" sz="1600" b="1" kern="1200" dirty="0" smtClean="0"/>
              <a:t>回；</a:t>
            </a:r>
            <a:r>
              <a:rPr kumimoji="1" lang="en-US" altLang="ja-JP" sz="1600" b="1" kern="1200" dirty="0" smtClean="0"/>
              <a:t>1000/Y</a:t>
            </a:r>
            <a:endParaRPr kumimoji="1" lang="ja-JP" altLang="en-US" sz="1600" kern="1200" dirty="0"/>
          </a:p>
        </p:txBody>
      </p:sp>
      <p:sp>
        <p:nvSpPr>
          <p:cNvPr id="13" name="フリーフォーム 12"/>
          <p:cNvSpPr/>
          <p:nvPr/>
        </p:nvSpPr>
        <p:spPr>
          <a:xfrm>
            <a:off x="412410" y="5953520"/>
            <a:ext cx="8476846" cy="573210"/>
          </a:xfrm>
          <a:custGeom>
            <a:avLst/>
            <a:gdLst>
              <a:gd name="connsiteX0" fmla="*/ 0 w 8476846"/>
              <a:gd name="connsiteY0" fmla="*/ 95537 h 573210"/>
              <a:gd name="connsiteX1" fmla="*/ 95537 w 8476846"/>
              <a:gd name="connsiteY1" fmla="*/ 0 h 573210"/>
              <a:gd name="connsiteX2" fmla="*/ 8381309 w 8476846"/>
              <a:gd name="connsiteY2" fmla="*/ 0 h 573210"/>
              <a:gd name="connsiteX3" fmla="*/ 8476846 w 8476846"/>
              <a:gd name="connsiteY3" fmla="*/ 95537 h 573210"/>
              <a:gd name="connsiteX4" fmla="*/ 8476846 w 8476846"/>
              <a:gd name="connsiteY4" fmla="*/ 477673 h 573210"/>
              <a:gd name="connsiteX5" fmla="*/ 8381309 w 8476846"/>
              <a:gd name="connsiteY5" fmla="*/ 573210 h 573210"/>
              <a:gd name="connsiteX6" fmla="*/ 95537 w 8476846"/>
              <a:gd name="connsiteY6" fmla="*/ 573210 h 573210"/>
              <a:gd name="connsiteX7" fmla="*/ 0 w 8476846"/>
              <a:gd name="connsiteY7" fmla="*/ 477673 h 573210"/>
              <a:gd name="connsiteX8" fmla="*/ 0 w 8476846"/>
              <a:gd name="connsiteY8" fmla="*/ 95537 h 5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6846" h="573210">
                <a:moveTo>
                  <a:pt x="0" y="95537"/>
                </a:moveTo>
                <a:cubicBezTo>
                  <a:pt x="0" y="42773"/>
                  <a:pt x="42773" y="0"/>
                  <a:pt x="95537" y="0"/>
                </a:cubicBezTo>
                <a:lnTo>
                  <a:pt x="8381309" y="0"/>
                </a:lnTo>
                <a:cubicBezTo>
                  <a:pt x="8434073" y="0"/>
                  <a:pt x="8476846" y="42773"/>
                  <a:pt x="8476846" y="95537"/>
                </a:cubicBezTo>
                <a:lnTo>
                  <a:pt x="8476846" y="477673"/>
                </a:lnTo>
                <a:cubicBezTo>
                  <a:pt x="8476846" y="530437"/>
                  <a:pt x="8434073" y="573210"/>
                  <a:pt x="8381309" y="573210"/>
                </a:cubicBezTo>
                <a:lnTo>
                  <a:pt x="95537" y="573210"/>
                </a:lnTo>
                <a:cubicBezTo>
                  <a:pt x="42773" y="573210"/>
                  <a:pt x="0" y="530437"/>
                  <a:pt x="0" y="477673"/>
                </a:cubicBezTo>
                <a:lnTo>
                  <a:pt x="0" y="95537"/>
                </a:lnTo>
                <a:close/>
              </a:path>
            </a:pathLst>
          </a:custGeom>
        </p:spPr>
        <p:style>
          <a:lnRef idx="1">
            <a:schemeClr val="accent5"/>
          </a:lnRef>
          <a:fillRef idx="2">
            <a:schemeClr val="accent5"/>
          </a:fillRef>
          <a:effectRef idx="1">
            <a:schemeClr val="accent5"/>
          </a:effectRef>
          <a:fontRef idx="minor">
            <a:schemeClr val="dk1">
              <a:hueOff val="0"/>
              <a:satOff val="0"/>
              <a:lumOff val="0"/>
              <a:alphaOff val="0"/>
            </a:schemeClr>
          </a:fontRef>
        </p:style>
        <p:txBody>
          <a:bodyPr spcFirstLastPara="0" vert="horz" wrap="square" lIns="134662" tIns="134662" rIns="134662" bIns="134662"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世話人負担</a:t>
            </a:r>
            <a:r>
              <a:rPr kumimoji="1" lang="ja-JP" altLang="en-US" sz="1600" b="1" kern="1200" dirty="0" smtClean="0"/>
              <a:t>経費自己負担：助成金申請不可避か＊幾許か出費負担</a:t>
            </a:r>
            <a:r>
              <a:rPr kumimoji="1" lang="ja-JP" altLang="en-US" sz="1500" b="1" kern="1200" dirty="0" smtClean="0"/>
              <a:t>　</a:t>
            </a:r>
            <a:endParaRPr kumimoji="1" lang="ja-JP" altLang="en-US" sz="1500" kern="1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450" y="5543665"/>
            <a:ext cx="925579" cy="129614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84308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2" presetClass="entr" presetSubtype="4" fill="hold" grpId="0" nodeType="afterEffect">
                                  <p:stCondLst>
                                    <p:cond delay="3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3000" fill="hold"/>
                                        <p:tgtEl>
                                          <p:spTgt spid="13"/>
                                        </p:tgtEl>
                                        <p:attrNameLst>
                                          <p:attrName>ppt_x</p:attrName>
                                        </p:attrNameLst>
                                      </p:cBhvr>
                                      <p:tavLst>
                                        <p:tav tm="0">
                                          <p:val>
                                            <p:strVal val="#ppt_x"/>
                                          </p:val>
                                        </p:tav>
                                        <p:tav tm="100000">
                                          <p:val>
                                            <p:strVal val="#ppt_x"/>
                                          </p:val>
                                        </p:tav>
                                      </p:tavLst>
                                    </p:anim>
                                    <p:anim calcmode="lin" valueType="num">
                                      <p:cBhvr additive="base">
                                        <p:cTn id="12" dur="30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7000"/>
                            </p:stCondLst>
                            <p:childTnLst>
                              <p:par>
                                <p:cTn id="14" presetID="2" presetClass="entr" presetSubtype="4" fill="hold" grpId="0" nodeType="afterEffect">
                                  <p:stCondLst>
                                    <p:cond delay="30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3000" fill="hold"/>
                                        <p:tgtEl>
                                          <p:spTgt spid="12"/>
                                        </p:tgtEl>
                                        <p:attrNameLst>
                                          <p:attrName>ppt_x</p:attrName>
                                        </p:attrNameLst>
                                      </p:cBhvr>
                                      <p:tavLst>
                                        <p:tav tm="0">
                                          <p:val>
                                            <p:strVal val="#ppt_x"/>
                                          </p:val>
                                        </p:tav>
                                        <p:tav tm="100000">
                                          <p:val>
                                            <p:strVal val="#ppt_x"/>
                                          </p:val>
                                        </p:tav>
                                      </p:tavLst>
                                    </p:anim>
                                    <p:anim calcmode="lin" valueType="num">
                                      <p:cBhvr additive="base">
                                        <p:cTn id="17" dur="30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3000"/>
                            </p:stCondLst>
                            <p:childTnLst>
                              <p:par>
                                <p:cTn id="19" presetID="2" presetClass="entr" presetSubtype="4" fill="hold" grpId="0" nodeType="afterEffect">
                                  <p:stCondLst>
                                    <p:cond delay="30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3000" fill="hold"/>
                                        <p:tgtEl>
                                          <p:spTgt spid="11"/>
                                        </p:tgtEl>
                                        <p:attrNameLst>
                                          <p:attrName>ppt_x</p:attrName>
                                        </p:attrNameLst>
                                      </p:cBhvr>
                                      <p:tavLst>
                                        <p:tav tm="0">
                                          <p:val>
                                            <p:strVal val="#ppt_x"/>
                                          </p:val>
                                        </p:tav>
                                        <p:tav tm="100000">
                                          <p:val>
                                            <p:strVal val="#ppt_x"/>
                                          </p:val>
                                        </p:tav>
                                      </p:tavLst>
                                    </p:anim>
                                    <p:anim calcmode="lin" valueType="num">
                                      <p:cBhvr additive="base">
                                        <p:cTn id="22" dur="30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19000"/>
                            </p:stCondLst>
                            <p:childTnLst>
                              <p:par>
                                <p:cTn id="24" presetID="2" presetClass="entr" presetSubtype="4" fill="hold" grpId="0" nodeType="afterEffect">
                                  <p:stCondLst>
                                    <p:cond delay="3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3000" fill="hold"/>
                                        <p:tgtEl>
                                          <p:spTgt spid="10"/>
                                        </p:tgtEl>
                                        <p:attrNameLst>
                                          <p:attrName>ppt_x</p:attrName>
                                        </p:attrNameLst>
                                      </p:cBhvr>
                                      <p:tavLst>
                                        <p:tav tm="0">
                                          <p:val>
                                            <p:strVal val="#ppt_x"/>
                                          </p:val>
                                        </p:tav>
                                        <p:tav tm="100000">
                                          <p:val>
                                            <p:strVal val="#ppt_x"/>
                                          </p:val>
                                        </p:tav>
                                      </p:tavLst>
                                    </p:anim>
                                    <p:anim calcmode="lin" valueType="num">
                                      <p:cBhvr additive="base">
                                        <p:cTn id="27" dur="30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25000"/>
                            </p:stCondLst>
                            <p:childTnLst>
                              <p:par>
                                <p:cTn id="29" presetID="2" presetClass="entr" presetSubtype="4" fill="hold" grpId="0" nodeType="afterEffect">
                                  <p:stCondLst>
                                    <p:cond delay="30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3000" fill="hold"/>
                                        <p:tgtEl>
                                          <p:spTgt spid="9"/>
                                        </p:tgtEl>
                                        <p:attrNameLst>
                                          <p:attrName>ppt_x</p:attrName>
                                        </p:attrNameLst>
                                      </p:cBhvr>
                                      <p:tavLst>
                                        <p:tav tm="0">
                                          <p:val>
                                            <p:strVal val="#ppt_x"/>
                                          </p:val>
                                        </p:tav>
                                        <p:tav tm="100000">
                                          <p:val>
                                            <p:strVal val="#ppt_x"/>
                                          </p:val>
                                        </p:tav>
                                      </p:tavLst>
                                    </p:anim>
                                    <p:anim calcmode="lin" valueType="num">
                                      <p:cBhvr additive="base">
                                        <p:cTn id="32" dur="3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31000"/>
                            </p:stCondLst>
                            <p:childTnLst>
                              <p:par>
                                <p:cTn id="34" presetID="2" presetClass="entr" presetSubtype="4" fill="hold" grpId="0" nodeType="afterEffect">
                                  <p:stCondLst>
                                    <p:cond delay="300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3000" fill="hold"/>
                                        <p:tgtEl>
                                          <p:spTgt spid="8"/>
                                        </p:tgtEl>
                                        <p:attrNameLst>
                                          <p:attrName>ppt_x</p:attrName>
                                        </p:attrNameLst>
                                      </p:cBhvr>
                                      <p:tavLst>
                                        <p:tav tm="0">
                                          <p:val>
                                            <p:strVal val="#ppt_x"/>
                                          </p:val>
                                        </p:tav>
                                        <p:tav tm="100000">
                                          <p:val>
                                            <p:strVal val="#ppt_x"/>
                                          </p:val>
                                        </p:tav>
                                      </p:tavLst>
                                    </p:anim>
                                    <p:anim calcmode="lin" valueType="num">
                                      <p:cBhvr additive="base">
                                        <p:cTn id="37" dur="300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37000"/>
                            </p:stCondLst>
                            <p:childTnLst>
                              <p:par>
                                <p:cTn id="39" presetID="2" presetClass="entr" presetSubtype="4" fill="hold" grpId="0" nodeType="afterEffect">
                                  <p:stCondLst>
                                    <p:cond delay="300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3000" fill="hold"/>
                                        <p:tgtEl>
                                          <p:spTgt spid="7"/>
                                        </p:tgtEl>
                                        <p:attrNameLst>
                                          <p:attrName>ppt_x</p:attrName>
                                        </p:attrNameLst>
                                      </p:cBhvr>
                                      <p:tavLst>
                                        <p:tav tm="0">
                                          <p:val>
                                            <p:strVal val="#ppt_x"/>
                                          </p:val>
                                        </p:tav>
                                        <p:tav tm="100000">
                                          <p:val>
                                            <p:strVal val="#ppt_x"/>
                                          </p:val>
                                        </p:tav>
                                      </p:tavLst>
                                    </p:anim>
                                    <p:anim calcmode="lin" valueType="num">
                                      <p:cBhvr additive="base">
                                        <p:cTn id="42"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NABE\Documents\HosPAC\ロゴ決定版logo－kanse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72" y="4632968"/>
            <a:ext cx="1591444" cy="214121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180109" y="833977"/>
            <a:ext cx="8849965" cy="2448272"/>
          </a:xfrm>
          <a:solidFill>
            <a:schemeClr val="accent6">
              <a:lumMod val="20000"/>
              <a:lumOff val="80000"/>
            </a:schemeClr>
          </a:solidFill>
          <a:ln>
            <a:noFill/>
            <a:prstDash val="sysDash"/>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院内患者会運営</a:t>
            </a:r>
            <a:r>
              <a:rPr kumimoji="1"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kumimoji="1" lang="ja-JP" alt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状況と課題</a:t>
            </a:r>
            <a:endParaRPr kumimoji="1" lang="ja-JP" alt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サブタイトル 3"/>
          <p:cNvSpPr>
            <a:spLocks noGrp="1"/>
          </p:cNvSpPr>
          <p:nvPr>
            <p:ph type="subTitle" idx="1"/>
          </p:nvPr>
        </p:nvSpPr>
        <p:spPr/>
        <p:style>
          <a:lnRef idx="1">
            <a:schemeClr val="accent5"/>
          </a:lnRef>
          <a:fillRef idx="2">
            <a:schemeClr val="accent5"/>
          </a:fillRef>
          <a:effectRef idx="1">
            <a:schemeClr val="accent5"/>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kumimoji="1" lang="en-US" altLang="ja-JP"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kumimoji="1"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世話人の</a:t>
            </a:r>
            <a:endParaRPr kumimoji="1"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喜び</a:t>
            </a:r>
            <a:r>
              <a:rPr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も</a:t>
            </a:r>
            <a:r>
              <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悲しみも</a:t>
            </a:r>
            <a:endParaRPr kumimoji="1"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025026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childTnLst>
                          </p:cTn>
                        </p:par>
                        <p:par>
                          <p:cTn id="10" fill="hold">
                            <p:stCondLst>
                              <p:cond delay="2000"/>
                            </p:stCondLst>
                            <p:childTnLst>
                              <p:par>
                                <p:cTn id="11" presetID="2" presetClass="entr" presetSubtype="4"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3500"/>
                            </p:stCondLst>
                            <p:childTnLst>
                              <p:par>
                                <p:cTn id="16" presetID="2" presetClass="entr" presetSubtype="4"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院内</a:t>
            </a:r>
            <a:r>
              <a:rPr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患者会の対外活動</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nvGrpSpPr>
          <p:cNvPr id="3" name="グループ化 2"/>
          <p:cNvGrpSpPr/>
          <p:nvPr/>
        </p:nvGrpSpPr>
        <p:grpSpPr>
          <a:xfrm>
            <a:off x="370974" y="1444953"/>
            <a:ext cx="8229600" cy="4525963"/>
            <a:chOff x="370974" y="1444953"/>
            <a:chExt cx="8229600" cy="4525963"/>
          </a:xfrm>
        </p:grpSpPr>
        <p:sp>
          <p:nvSpPr>
            <p:cNvPr id="5" name="正方形/長方形 4"/>
            <p:cNvSpPr/>
            <p:nvPr/>
          </p:nvSpPr>
          <p:spPr>
            <a:xfrm>
              <a:off x="370974" y="1444953"/>
              <a:ext cx="8229600" cy="4525963"/>
            </a:xfrm>
            <a:prstGeom prst="rect">
              <a:avLst/>
            </a:prstGeom>
            <a:solidFill>
              <a:schemeClr val="bg1"/>
            </a:solidFill>
          </p:spPr>
        </p:sp>
        <p:sp>
          <p:nvSpPr>
            <p:cNvPr id="13" name="フリーフォーム 12"/>
            <p:cNvSpPr/>
            <p:nvPr/>
          </p:nvSpPr>
          <p:spPr>
            <a:xfrm>
              <a:off x="3489692" y="3122453"/>
              <a:ext cx="1932190" cy="1932522"/>
            </a:xfrm>
            <a:custGeom>
              <a:avLst/>
              <a:gdLst>
                <a:gd name="connsiteX0" fmla="*/ 0 w 1932190"/>
                <a:gd name="connsiteY0" fmla="*/ 966261 h 1932522"/>
                <a:gd name="connsiteX1" fmla="*/ 966095 w 1932190"/>
                <a:gd name="connsiteY1" fmla="*/ 0 h 1932522"/>
                <a:gd name="connsiteX2" fmla="*/ 1932190 w 1932190"/>
                <a:gd name="connsiteY2" fmla="*/ 966261 h 1932522"/>
                <a:gd name="connsiteX3" fmla="*/ 966095 w 1932190"/>
                <a:gd name="connsiteY3" fmla="*/ 1932522 h 1932522"/>
                <a:gd name="connsiteX4" fmla="*/ 0 w 1932190"/>
                <a:gd name="connsiteY4" fmla="*/ 966261 h 1932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190" h="1932522">
                  <a:moveTo>
                    <a:pt x="0" y="966261"/>
                  </a:moveTo>
                  <a:cubicBezTo>
                    <a:pt x="0" y="432610"/>
                    <a:pt x="432535" y="0"/>
                    <a:pt x="966095" y="0"/>
                  </a:cubicBezTo>
                  <a:cubicBezTo>
                    <a:pt x="1499655" y="0"/>
                    <a:pt x="1932190" y="432610"/>
                    <a:pt x="1932190" y="966261"/>
                  </a:cubicBezTo>
                  <a:cubicBezTo>
                    <a:pt x="1932190" y="1499912"/>
                    <a:pt x="1499655" y="1932522"/>
                    <a:pt x="966095" y="1932522"/>
                  </a:cubicBezTo>
                  <a:cubicBezTo>
                    <a:pt x="432535" y="1932522"/>
                    <a:pt x="0" y="1499912"/>
                    <a:pt x="0" y="966261"/>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4403" tIns="374451" rIns="374403" bIns="374451" numCol="1" spcCol="1270" anchor="ctr" anchorCtr="0">
              <a:noAutofit/>
            </a:bodyPr>
            <a:lstStyle/>
            <a:p>
              <a:pPr lvl="0" algn="ctr" defTabSz="1066800">
                <a:lnSpc>
                  <a:spcPct val="90000"/>
                </a:lnSpc>
                <a:spcBef>
                  <a:spcPct val="0"/>
                </a:spcBef>
                <a:spcAft>
                  <a:spcPct val="35000"/>
                </a:spcAft>
              </a:pPr>
              <a:r>
                <a:rPr lang="ja-JP" altLang="en-US" sz="2400" b="1" kern="1200" dirty="0" smtClean="0"/>
                <a:t>院内患者会</a:t>
              </a:r>
              <a:endParaRPr lang="ja-JP" altLang="en-US" sz="2400" b="1" kern="1200" dirty="0"/>
            </a:p>
          </p:txBody>
        </p:sp>
        <p:sp>
          <p:nvSpPr>
            <p:cNvPr id="14" name="円/楕円 13"/>
            <p:cNvSpPr/>
            <p:nvPr/>
          </p:nvSpPr>
          <p:spPr>
            <a:xfrm>
              <a:off x="8014167" y="2121624"/>
              <a:ext cx="36000" cy="36000"/>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円/楕円 14"/>
            <p:cNvSpPr/>
            <p:nvPr/>
          </p:nvSpPr>
          <p:spPr>
            <a:xfrm>
              <a:off x="8015978" y="2061670"/>
              <a:ext cx="36000" cy="36000"/>
            </a:xfrm>
            <a:prstGeom prst="ellipse">
              <a:avLst/>
            </a:prstGeom>
            <a:solidFill>
              <a:schemeClr val="bg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円/楕円 15"/>
            <p:cNvSpPr/>
            <p:nvPr/>
          </p:nvSpPr>
          <p:spPr>
            <a:xfrm>
              <a:off x="7998935" y="2129108"/>
              <a:ext cx="36000" cy="35998"/>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円/楕円 16"/>
            <p:cNvSpPr/>
            <p:nvPr/>
          </p:nvSpPr>
          <p:spPr>
            <a:xfrm>
              <a:off x="8095790" y="2121625"/>
              <a:ext cx="36000" cy="36000"/>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円/楕円 17"/>
            <p:cNvSpPr/>
            <p:nvPr/>
          </p:nvSpPr>
          <p:spPr>
            <a:xfrm>
              <a:off x="8069286" y="2121624"/>
              <a:ext cx="36000" cy="36000"/>
            </a:xfrm>
            <a:prstGeom prst="ellipse">
              <a:avLst/>
            </a:prstGeom>
            <a:solidFill>
              <a:schemeClr val="bg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9" name="フリーフォーム 18"/>
            <p:cNvSpPr/>
            <p:nvPr/>
          </p:nvSpPr>
          <p:spPr>
            <a:xfrm>
              <a:off x="2467115" y="3004942"/>
              <a:ext cx="1029539" cy="1029656"/>
            </a:xfrm>
            <a:custGeom>
              <a:avLst/>
              <a:gdLst>
                <a:gd name="connsiteX0" fmla="*/ 0 w 1029539"/>
                <a:gd name="connsiteY0" fmla="*/ 514828 h 1029656"/>
                <a:gd name="connsiteX1" fmla="*/ 514770 w 1029539"/>
                <a:gd name="connsiteY1" fmla="*/ 0 h 1029656"/>
                <a:gd name="connsiteX2" fmla="*/ 1029540 w 1029539"/>
                <a:gd name="connsiteY2" fmla="*/ 514828 h 1029656"/>
                <a:gd name="connsiteX3" fmla="*/ 514770 w 1029539"/>
                <a:gd name="connsiteY3" fmla="*/ 1029656 h 1029656"/>
                <a:gd name="connsiteX4" fmla="*/ 0 w 1029539"/>
                <a:gd name="connsiteY4" fmla="*/ 514828 h 1029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539" h="1029656">
                  <a:moveTo>
                    <a:pt x="0" y="514828"/>
                  </a:moveTo>
                  <a:cubicBezTo>
                    <a:pt x="0" y="230496"/>
                    <a:pt x="230470" y="0"/>
                    <a:pt x="514770" y="0"/>
                  </a:cubicBezTo>
                  <a:cubicBezTo>
                    <a:pt x="799070" y="0"/>
                    <a:pt x="1029540" y="230496"/>
                    <a:pt x="1029540" y="514828"/>
                  </a:cubicBezTo>
                  <a:cubicBezTo>
                    <a:pt x="1029540" y="799160"/>
                    <a:pt x="799070" y="1029656"/>
                    <a:pt x="514770" y="1029656"/>
                  </a:cubicBezTo>
                  <a:cubicBezTo>
                    <a:pt x="230470" y="1029656"/>
                    <a:pt x="0" y="799160"/>
                    <a:pt x="0" y="51482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9352" tIns="219370" rIns="219352" bIns="219370" numCol="1" spcCol="1270" anchor="ctr" anchorCtr="0">
              <a:noAutofit/>
            </a:bodyPr>
            <a:lstStyle/>
            <a:p>
              <a:pPr lvl="0" algn="ctr" defTabSz="800100">
                <a:lnSpc>
                  <a:spcPct val="90000"/>
                </a:lnSpc>
                <a:spcBef>
                  <a:spcPct val="0"/>
                </a:spcBef>
                <a:spcAft>
                  <a:spcPct val="35000"/>
                </a:spcAft>
              </a:pPr>
              <a:r>
                <a:rPr lang="ja-JP" altLang="en-US" sz="1800" b="1" kern="1200" dirty="0" smtClean="0"/>
                <a:t>行政</a:t>
              </a:r>
              <a:endParaRPr lang="ja-JP" altLang="en-US" sz="1800" b="1" kern="1200" dirty="0"/>
            </a:p>
          </p:txBody>
        </p:sp>
        <p:sp>
          <p:nvSpPr>
            <p:cNvPr id="20" name="円/楕円 19"/>
            <p:cNvSpPr/>
            <p:nvPr/>
          </p:nvSpPr>
          <p:spPr>
            <a:xfrm>
              <a:off x="7964994" y="2172602"/>
              <a:ext cx="36000" cy="35998"/>
            </a:xfrm>
            <a:prstGeom prst="ellipse">
              <a:avLst/>
            </a:prstGeom>
            <a:solidFill>
              <a:schemeClr val="bg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円/楕円 20"/>
            <p:cNvSpPr/>
            <p:nvPr/>
          </p:nvSpPr>
          <p:spPr>
            <a:xfrm>
              <a:off x="8088284" y="2121626"/>
              <a:ext cx="36000" cy="35998"/>
            </a:xfrm>
            <a:prstGeom prst="ellipse">
              <a:avLst/>
            </a:prstGeom>
            <a:solidFill>
              <a:schemeClr val="bg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フリーフォーム 21"/>
            <p:cNvSpPr/>
            <p:nvPr/>
          </p:nvSpPr>
          <p:spPr>
            <a:xfrm>
              <a:off x="2734592" y="4541632"/>
              <a:ext cx="1029539" cy="1029656"/>
            </a:xfrm>
            <a:custGeom>
              <a:avLst/>
              <a:gdLst>
                <a:gd name="connsiteX0" fmla="*/ 0 w 1029539"/>
                <a:gd name="connsiteY0" fmla="*/ 514828 h 1029656"/>
                <a:gd name="connsiteX1" fmla="*/ 514770 w 1029539"/>
                <a:gd name="connsiteY1" fmla="*/ 0 h 1029656"/>
                <a:gd name="connsiteX2" fmla="*/ 1029540 w 1029539"/>
                <a:gd name="connsiteY2" fmla="*/ 514828 h 1029656"/>
                <a:gd name="connsiteX3" fmla="*/ 514770 w 1029539"/>
                <a:gd name="connsiteY3" fmla="*/ 1029656 h 1029656"/>
                <a:gd name="connsiteX4" fmla="*/ 0 w 1029539"/>
                <a:gd name="connsiteY4" fmla="*/ 514828 h 1029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539" h="1029656">
                  <a:moveTo>
                    <a:pt x="0" y="514828"/>
                  </a:moveTo>
                  <a:cubicBezTo>
                    <a:pt x="0" y="230496"/>
                    <a:pt x="230470" y="0"/>
                    <a:pt x="514770" y="0"/>
                  </a:cubicBezTo>
                  <a:cubicBezTo>
                    <a:pt x="799070" y="0"/>
                    <a:pt x="1029540" y="230496"/>
                    <a:pt x="1029540" y="514828"/>
                  </a:cubicBezTo>
                  <a:cubicBezTo>
                    <a:pt x="1029540" y="799160"/>
                    <a:pt x="799070" y="1029656"/>
                    <a:pt x="514770" y="1029656"/>
                  </a:cubicBezTo>
                  <a:cubicBezTo>
                    <a:pt x="230470" y="1029656"/>
                    <a:pt x="0" y="799160"/>
                    <a:pt x="0" y="51482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9352" tIns="219370" rIns="219352" bIns="219370" numCol="1" spcCol="1270" anchor="ctr" anchorCtr="0">
              <a:noAutofit/>
            </a:bodyPr>
            <a:lstStyle/>
            <a:p>
              <a:pPr lvl="0" algn="ctr" defTabSz="800100">
                <a:lnSpc>
                  <a:spcPct val="90000"/>
                </a:lnSpc>
                <a:spcBef>
                  <a:spcPct val="0"/>
                </a:spcBef>
                <a:spcAft>
                  <a:spcPct val="35000"/>
                </a:spcAft>
              </a:pPr>
              <a:r>
                <a:rPr lang="ja-JP" altLang="en-US" sz="1800" b="1" kern="1200" dirty="0" smtClean="0"/>
                <a:t>医療関係</a:t>
              </a:r>
              <a:endParaRPr lang="ja-JP" altLang="en-US" sz="1800" b="1" kern="1200" dirty="0"/>
            </a:p>
          </p:txBody>
        </p:sp>
        <p:sp>
          <p:nvSpPr>
            <p:cNvPr id="23" name="円/楕円 22"/>
            <p:cNvSpPr/>
            <p:nvPr/>
          </p:nvSpPr>
          <p:spPr>
            <a:xfrm>
              <a:off x="7925237" y="2172602"/>
              <a:ext cx="36000" cy="35998"/>
            </a:xfrm>
            <a:prstGeom prst="ellipse">
              <a:avLst/>
            </a:prstGeom>
            <a:solidFill>
              <a:schemeClr val="bg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円/楕円 23"/>
            <p:cNvSpPr/>
            <p:nvPr/>
          </p:nvSpPr>
          <p:spPr>
            <a:xfrm>
              <a:off x="8014166" y="2121625"/>
              <a:ext cx="36000" cy="36000"/>
            </a:xfrm>
            <a:prstGeom prst="ellipse">
              <a:avLst/>
            </a:prstGeom>
            <a:solidFill>
              <a:schemeClr val="bg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5" name="円/楕円 24"/>
            <p:cNvSpPr/>
            <p:nvPr/>
          </p:nvSpPr>
          <p:spPr>
            <a:xfrm>
              <a:off x="7954200" y="2061670"/>
              <a:ext cx="36000" cy="36000"/>
            </a:xfrm>
            <a:prstGeom prst="ellipse">
              <a:avLst/>
            </a:prstGeom>
            <a:solidFill>
              <a:schemeClr val="bg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フリーフォーム 25"/>
            <p:cNvSpPr/>
            <p:nvPr/>
          </p:nvSpPr>
          <p:spPr>
            <a:xfrm>
              <a:off x="3909710" y="2044419"/>
              <a:ext cx="1029539" cy="1029656"/>
            </a:xfrm>
            <a:custGeom>
              <a:avLst/>
              <a:gdLst>
                <a:gd name="connsiteX0" fmla="*/ 0 w 1029539"/>
                <a:gd name="connsiteY0" fmla="*/ 514828 h 1029656"/>
                <a:gd name="connsiteX1" fmla="*/ 514770 w 1029539"/>
                <a:gd name="connsiteY1" fmla="*/ 0 h 1029656"/>
                <a:gd name="connsiteX2" fmla="*/ 1029540 w 1029539"/>
                <a:gd name="connsiteY2" fmla="*/ 514828 h 1029656"/>
                <a:gd name="connsiteX3" fmla="*/ 514770 w 1029539"/>
                <a:gd name="connsiteY3" fmla="*/ 1029656 h 1029656"/>
                <a:gd name="connsiteX4" fmla="*/ 0 w 1029539"/>
                <a:gd name="connsiteY4" fmla="*/ 514828 h 1029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539" h="1029656">
                  <a:moveTo>
                    <a:pt x="0" y="514828"/>
                  </a:moveTo>
                  <a:cubicBezTo>
                    <a:pt x="0" y="230496"/>
                    <a:pt x="230470" y="0"/>
                    <a:pt x="514770" y="0"/>
                  </a:cubicBezTo>
                  <a:cubicBezTo>
                    <a:pt x="799070" y="0"/>
                    <a:pt x="1029540" y="230496"/>
                    <a:pt x="1029540" y="514828"/>
                  </a:cubicBezTo>
                  <a:cubicBezTo>
                    <a:pt x="1029540" y="799160"/>
                    <a:pt x="799070" y="1029656"/>
                    <a:pt x="514770" y="1029656"/>
                  </a:cubicBezTo>
                  <a:cubicBezTo>
                    <a:pt x="230470" y="1029656"/>
                    <a:pt x="0" y="799160"/>
                    <a:pt x="0" y="51482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9352" tIns="219370" rIns="219352" bIns="219370" numCol="1" spcCol="1270" anchor="ctr" anchorCtr="0">
              <a:noAutofit/>
            </a:bodyPr>
            <a:lstStyle/>
            <a:p>
              <a:pPr lvl="0" algn="ctr" defTabSz="800100">
                <a:lnSpc>
                  <a:spcPct val="90000"/>
                </a:lnSpc>
                <a:spcBef>
                  <a:spcPct val="0"/>
                </a:spcBef>
                <a:spcAft>
                  <a:spcPct val="35000"/>
                </a:spcAft>
              </a:pPr>
              <a:r>
                <a:rPr lang="ja-JP" altLang="en-US" sz="1800" b="1" kern="1200" dirty="0" smtClean="0"/>
                <a:t>患者団体</a:t>
              </a:r>
              <a:endParaRPr lang="ja-JP" altLang="en-US" sz="1800" b="1" kern="1200" dirty="0"/>
            </a:p>
          </p:txBody>
        </p:sp>
        <p:sp>
          <p:nvSpPr>
            <p:cNvPr id="27" name="円/楕円 26"/>
            <p:cNvSpPr/>
            <p:nvPr/>
          </p:nvSpPr>
          <p:spPr>
            <a:xfrm>
              <a:off x="8009561" y="2121625"/>
              <a:ext cx="36000" cy="36000"/>
            </a:xfrm>
            <a:prstGeom prst="ellipse">
              <a:avLst/>
            </a:prstGeom>
            <a:solidFill>
              <a:schemeClr val="bg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8" name="フリーフォーム 27"/>
            <p:cNvSpPr/>
            <p:nvPr/>
          </p:nvSpPr>
          <p:spPr>
            <a:xfrm>
              <a:off x="5349868" y="2938453"/>
              <a:ext cx="1029539" cy="1029656"/>
            </a:xfrm>
            <a:custGeom>
              <a:avLst/>
              <a:gdLst>
                <a:gd name="connsiteX0" fmla="*/ 0 w 1029539"/>
                <a:gd name="connsiteY0" fmla="*/ 514828 h 1029656"/>
                <a:gd name="connsiteX1" fmla="*/ 514770 w 1029539"/>
                <a:gd name="connsiteY1" fmla="*/ 0 h 1029656"/>
                <a:gd name="connsiteX2" fmla="*/ 1029540 w 1029539"/>
                <a:gd name="connsiteY2" fmla="*/ 514828 h 1029656"/>
                <a:gd name="connsiteX3" fmla="*/ 514770 w 1029539"/>
                <a:gd name="connsiteY3" fmla="*/ 1029656 h 1029656"/>
                <a:gd name="connsiteX4" fmla="*/ 0 w 1029539"/>
                <a:gd name="connsiteY4" fmla="*/ 514828 h 1029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539" h="1029656">
                  <a:moveTo>
                    <a:pt x="0" y="514828"/>
                  </a:moveTo>
                  <a:cubicBezTo>
                    <a:pt x="0" y="230496"/>
                    <a:pt x="230470" y="0"/>
                    <a:pt x="514770" y="0"/>
                  </a:cubicBezTo>
                  <a:cubicBezTo>
                    <a:pt x="799070" y="0"/>
                    <a:pt x="1029540" y="230496"/>
                    <a:pt x="1029540" y="514828"/>
                  </a:cubicBezTo>
                  <a:cubicBezTo>
                    <a:pt x="1029540" y="799160"/>
                    <a:pt x="799070" y="1029656"/>
                    <a:pt x="514770" y="1029656"/>
                  </a:cubicBezTo>
                  <a:cubicBezTo>
                    <a:pt x="230470" y="1029656"/>
                    <a:pt x="0" y="799160"/>
                    <a:pt x="0" y="51482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9352" tIns="219370" rIns="219352" bIns="219370" numCol="1" spcCol="1270" anchor="ctr" anchorCtr="0">
              <a:noAutofit/>
            </a:bodyPr>
            <a:lstStyle/>
            <a:p>
              <a:pPr lvl="0" algn="ctr" defTabSz="800100">
                <a:lnSpc>
                  <a:spcPct val="90000"/>
                </a:lnSpc>
                <a:spcBef>
                  <a:spcPct val="0"/>
                </a:spcBef>
                <a:spcAft>
                  <a:spcPct val="35000"/>
                </a:spcAft>
              </a:pPr>
              <a:r>
                <a:rPr lang="ja-JP" altLang="en-US" sz="1800" b="1" kern="1200" dirty="0" smtClean="0"/>
                <a:t>他院内患者会</a:t>
              </a:r>
              <a:endParaRPr lang="ja-JP" altLang="en-US" sz="1800" b="1" kern="1200" dirty="0"/>
            </a:p>
          </p:txBody>
        </p:sp>
        <p:sp>
          <p:nvSpPr>
            <p:cNvPr id="29" name="円/楕円 28"/>
            <p:cNvSpPr/>
            <p:nvPr/>
          </p:nvSpPr>
          <p:spPr>
            <a:xfrm>
              <a:off x="7972120" y="2205684"/>
              <a:ext cx="36000" cy="36000"/>
            </a:xfrm>
            <a:prstGeom prst="ellipse">
              <a:avLst/>
            </a:prstGeom>
            <a:solidFill>
              <a:schemeClr val="bg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フリーフォーム 29"/>
            <p:cNvSpPr/>
            <p:nvPr/>
          </p:nvSpPr>
          <p:spPr>
            <a:xfrm>
              <a:off x="5175827" y="4488628"/>
              <a:ext cx="1029539" cy="1029656"/>
            </a:xfrm>
            <a:custGeom>
              <a:avLst/>
              <a:gdLst>
                <a:gd name="connsiteX0" fmla="*/ 0 w 1029539"/>
                <a:gd name="connsiteY0" fmla="*/ 514828 h 1029656"/>
                <a:gd name="connsiteX1" fmla="*/ 514770 w 1029539"/>
                <a:gd name="connsiteY1" fmla="*/ 0 h 1029656"/>
                <a:gd name="connsiteX2" fmla="*/ 1029540 w 1029539"/>
                <a:gd name="connsiteY2" fmla="*/ 514828 h 1029656"/>
                <a:gd name="connsiteX3" fmla="*/ 514770 w 1029539"/>
                <a:gd name="connsiteY3" fmla="*/ 1029656 h 1029656"/>
                <a:gd name="connsiteX4" fmla="*/ 0 w 1029539"/>
                <a:gd name="connsiteY4" fmla="*/ 514828 h 1029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539" h="1029656">
                  <a:moveTo>
                    <a:pt x="0" y="514828"/>
                  </a:moveTo>
                  <a:cubicBezTo>
                    <a:pt x="0" y="230496"/>
                    <a:pt x="230470" y="0"/>
                    <a:pt x="514770" y="0"/>
                  </a:cubicBezTo>
                  <a:cubicBezTo>
                    <a:pt x="799070" y="0"/>
                    <a:pt x="1029540" y="230496"/>
                    <a:pt x="1029540" y="514828"/>
                  </a:cubicBezTo>
                  <a:cubicBezTo>
                    <a:pt x="1029540" y="799160"/>
                    <a:pt x="799070" y="1029656"/>
                    <a:pt x="514770" y="1029656"/>
                  </a:cubicBezTo>
                  <a:cubicBezTo>
                    <a:pt x="230470" y="1029656"/>
                    <a:pt x="0" y="799160"/>
                    <a:pt x="0" y="51482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9352" tIns="219370" rIns="219352" bIns="219370" numCol="1" spcCol="1270" anchor="ctr" anchorCtr="0">
              <a:noAutofit/>
            </a:bodyPr>
            <a:lstStyle/>
            <a:p>
              <a:pPr lvl="0" algn="ctr" defTabSz="800100">
                <a:lnSpc>
                  <a:spcPct val="90000"/>
                </a:lnSpc>
                <a:spcBef>
                  <a:spcPct val="0"/>
                </a:spcBef>
                <a:spcAft>
                  <a:spcPct val="35000"/>
                </a:spcAft>
              </a:pPr>
              <a:r>
                <a:rPr lang="ja-JP" altLang="en-US" sz="1800" b="1" kern="1200" dirty="0" smtClean="0"/>
                <a:t>院内活動</a:t>
              </a:r>
              <a:endParaRPr lang="ja-JP" altLang="en-US" sz="1800" b="1" kern="1200" dirty="0"/>
            </a:p>
          </p:txBody>
        </p:sp>
        <p:sp>
          <p:nvSpPr>
            <p:cNvPr id="31" name="円/楕円 30"/>
            <p:cNvSpPr/>
            <p:nvPr/>
          </p:nvSpPr>
          <p:spPr>
            <a:xfrm>
              <a:off x="7942159" y="2121624"/>
              <a:ext cx="36000" cy="36000"/>
            </a:xfrm>
            <a:prstGeom prst="ellipse">
              <a:avLst/>
            </a:prstGeom>
            <a:solidFill>
              <a:schemeClr val="bg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2" name="円/楕円 31"/>
            <p:cNvSpPr/>
            <p:nvPr/>
          </p:nvSpPr>
          <p:spPr>
            <a:xfrm>
              <a:off x="7952918" y="1917652"/>
              <a:ext cx="36000" cy="36000"/>
            </a:xfrm>
            <a:prstGeom prst="ellipse">
              <a:avLst/>
            </a:prstGeom>
            <a:solidFill>
              <a:schemeClr val="bg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450" y="5543665"/>
            <a:ext cx="925579" cy="129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線吹き出し 1 (枠付き) 6"/>
          <p:cNvSpPr/>
          <p:nvPr/>
        </p:nvSpPr>
        <p:spPr>
          <a:xfrm>
            <a:off x="99118" y="3619185"/>
            <a:ext cx="2066528" cy="612648"/>
          </a:xfrm>
          <a:prstGeom prst="borderCallout1">
            <a:avLst>
              <a:gd name="adj1" fmla="val 46155"/>
              <a:gd name="adj2" fmla="val 98621"/>
              <a:gd name="adj3" fmla="val -1246"/>
              <a:gd name="adj4" fmla="val 1240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smtClean="0"/>
              <a:t>県がん対策協議会 </a:t>
            </a:r>
            <a:r>
              <a:rPr kumimoji="1" lang="en-US" altLang="ja-JP" sz="1600" b="1" dirty="0" smtClean="0">
                <a:solidFill>
                  <a:srgbClr val="C00000"/>
                </a:solidFill>
              </a:rPr>
              <a:t>A</a:t>
            </a:r>
          </a:p>
          <a:p>
            <a:pPr algn="ctr"/>
            <a:r>
              <a:rPr lang="ja-JP" altLang="en-US" sz="1600" b="1" dirty="0" smtClean="0"/>
              <a:t>県事業ボランティア </a:t>
            </a:r>
            <a:r>
              <a:rPr lang="en-US" altLang="ja-JP" sz="1600" b="1" dirty="0" smtClean="0">
                <a:solidFill>
                  <a:srgbClr val="C00000"/>
                </a:solidFill>
              </a:rPr>
              <a:t>B</a:t>
            </a:r>
            <a:endParaRPr kumimoji="1" lang="ja-JP" altLang="en-US" sz="1600" b="1" dirty="0">
              <a:solidFill>
                <a:srgbClr val="C00000"/>
              </a:solidFill>
            </a:endParaRPr>
          </a:p>
        </p:txBody>
      </p:sp>
      <p:sp>
        <p:nvSpPr>
          <p:cNvPr id="8" name="線吹き出し 1 (枠付き) 7"/>
          <p:cNvSpPr/>
          <p:nvPr/>
        </p:nvSpPr>
        <p:spPr>
          <a:xfrm>
            <a:off x="325307" y="1556792"/>
            <a:ext cx="2664296" cy="1197938"/>
          </a:xfrm>
          <a:prstGeom prst="borderCallout1">
            <a:avLst>
              <a:gd name="adj1" fmla="val 48920"/>
              <a:gd name="adj2" fmla="val 100981"/>
              <a:gd name="adj3" fmla="val 72098"/>
              <a:gd name="adj4" fmla="val 1396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smtClean="0"/>
              <a:t>がん患者団体支援機構 </a:t>
            </a:r>
            <a:r>
              <a:rPr kumimoji="1" lang="en-US" altLang="ja-JP" sz="1600" b="1" dirty="0" smtClean="0">
                <a:solidFill>
                  <a:srgbClr val="C00000"/>
                </a:solidFill>
              </a:rPr>
              <a:t>A</a:t>
            </a:r>
          </a:p>
          <a:p>
            <a:pPr algn="ctr"/>
            <a:r>
              <a:rPr kumimoji="1" lang="ja-JP" altLang="en-US" sz="1600" b="1" dirty="0" smtClean="0"/>
              <a:t>骨髄</a:t>
            </a:r>
            <a:r>
              <a:rPr kumimoji="1" lang="en-US" altLang="ja-JP" sz="1600" b="1" dirty="0" smtClean="0"/>
              <a:t>B</a:t>
            </a:r>
            <a:r>
              <a:rPr kumimoji="1" lang="ja-JP" altLang="en-US" sz="1600" b="1" dirty="0" smtClean="0"/>
              <a:t>協議会など </a:t>
            </a:r>
            <a:r>
              <a:rPr kumimoji="1" lang="en-US" altLang="ja-JP" sz="1600" b="1" dirty="0" smtClean="0">
                <a:solidFill>
                  <a:srgbClr val="C00000"/>
                </a:solidFill>
              </a:rPr>
              <a:t>L	</a:t>
            </a:r>
          </a:p>
          <a:p>
            <a:pPr algn="ctr"/>
            <a:r>
              <a:rPr lang="ja-JP" altLang="en-US" sz="1600" b="1" dirty="0" smtClean="0"/>
              <a:t>諸患者会 </a:t>
            </a:r>
            <a:r>
              <a:rPr lang="en-US" altLang="ja-JP" sz="1600" b="1" dirty="0" smtClean="0">
                <a:solidFill>
                  <a:srgbClr val="C00000"/>
                </a:solidFill>
              </a:rPr>
              <a:t>A</a:t>
            </a:r>
          </a:p>
          <a:p>
            <a:pPr algn="ctr"/>
            <a:r>
              <a:rPr kumimoji="1" lang="ja-JP" altLang="en-US" sz="1600" b="1" dirty="0" smtClean="0"/>
              <a:t>地域患者会 </a:t>
            </a:r>
            <a:r>
              <a:rPr kumimoji="1" lang="en-US" altLang="ja-JP" sz="1600" b="1" dirty="0" smtClean="0">
                <a:solidFill>
                  <a:srgbClr val="C00000"/>
                </a:solidFill>
              </a:rPr>
              <a:t>F</a:t>
            </a:r>
            <a:endParaRPr kumimoji="1" lang="ja-JP" altLang="en-US" sz="1600" dirty="0">
              <a:solidFill>
                <a:srgbClr val="C00000"/>
              </a:solidFill>
            </a:endParaRPr>
          </a:p>
        </p:txBody>
      </p:sp>
      <p:sp>
        <p:nvSpPr>
          <p:cNvPr id="9" name="線吹き出し 1 (枠付き) 8"/>
          <p:cNvSpPr/>
          <p:nvPr/>
        </p:nvSpPr>
        <p:spPr>
          <a:xfrm>
            <a:off x="99118" y="4813564"/>
            <a:ext cx="1872208" cy="612648"/>
          </a:xfrm>
          <a:prstGeom prst="borderCallout1">
            <a:avLst>
              <a:gd name="adj1" fmla="val 50950"/>
              <a:gd name="adj2" fmla="val 97544"/>
              <a:gd name="adj3" fmla="val 41789"/>
              <a:gd name="adj4" fmla="val 14501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smtClean="0"/>
              <a:t>県検診協会  </a:t>
            </a:r>
            <a:r>
              <a:rPr kumimoji="1" lang="en-US" altLang="ja-JP" sz="1600" b="1" dirty="0" smtClean="0">
                <a:solidFill>
                  <a:srgbClr val="C00000"/>
                </a:solidFill>
              </a:rPr>
              <a:t>B</a:t>
            </a:r>
          </a:p>
          <a:p>
            <a:pPr algn="ctr"/>
            <a:r>
              <a:rPr lang="ja-JP" altLang="en-US" sz="1600" b="1" dirty="0" smtClean="0"/>
              <a:t>他病院</a:t>
            </a:r>
            <a:r>
              <a:rPr lang="ja-JP" altLang="en-US" sz="1600" b="1" dirty="0"/>
              <a:t>へ</a:t>
            </a:r>
            <a:r>
              <a:rPr lang="ja-JP" altLang="en-US" sz="1600" b="1" dirty="0" smtClean="0"/>
              <a:t>の案内  </a:t>
            </a:r>
            <a:r>
              <a:rPr lang="en-US" altLang="ja-JP" sz="1600" b="1" dirty="0" smtClean="0">
                <a:solidFill>
                  <a:srgbClr val="C00000"/>
                </a:solidFill>
              </a:rPr>
              <a:t>F</a:t>
            </a:r>
            <a:endParaRPr kumimoji="1" lang="ja-JP" altLang="en-US" sz="1600" b="1" dirty="0">
              <a:solidFill>
                <a:srgbClr val="C00000"/>
              </a:solidFill>
            </a:endParaRPr>
          </a:p>
        </p:txBody>
      </p:sp>
      <p:sp>
        <p:nvSpPr>
          <p:cNvPr id="10" name="線吹き出し 1 (枠付き) 9"/>
          <p:cNvSpPr/>
          <p:nvPr/>
        </p:nvSpPr>
        <p:spPr>
          <a:xfrm>
            <a:off x="2843808" y="5943839"/>
            <a:ext cx="3312368" cy="873945"/>
          </a:xfrm>
          <a:prstGeom prst="borderCallout1">
            <a:avLst>
              <a:gd name="adj1" fmla="val 2406"/>
              <a:gd name="adj2" fmla="val 50539"/>
              <a:gd name="adj3" fmla="val -98403"/>
              <a:gd name="adj4" fmla="val 5075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smtClean="0"/>
              <a:t>潜在的参加希望者開発 </a:t>
            </a:r>
            <a:r>
              <a:rPr kumimoji="1" lang="en-US" altLang="ja-JP" sz="1600" b="1" dirty="0" smtClean="0">
                <a:solidFill>
                  <a:srgbClr val="C00000"/>
                </a:solidFill>
              </a:rPr>
              <a:t>C</a:t>
            </a:r>
          </a:p>
          <a:p>
            <a:pPr algn="ctr"/>
            <a:r>
              <a:rPr lang="ja-JP" altLang="en-US" sz="1600" b="1" dirty="0" smtClean="0"/>
              <a:t>他の病院からの参加受け入れ </a:t>
            </a:r>
            <a:r>
              <a:rPr lang="en-US" altLang="ja-JP" sz="1600" b="1" dirty="0" smtClean="0">
                <a:solidFill>
                  <a:srgbClr val="C00000"/>
                </a:solidFill>
              </a:rPr>
              <a:t>D</a:t>
            </a:r>
            <a:r>
              <a:rPr lang="ja-JP" altLang="en-US" sz="1600" b="1" dirty="0" smtClean="0">
                <a:solidFill>
                  <a:srgbClr val="C00000"/>
                </a:solidFill>
              </a:rPr>
              <a:t>・</a:t>
            </a:r>
            <a:r>
              <a:rPr lang="en-US" altLang="ja-JP" sz="1600" b="1" dirty="0" smtClean="0">
                <a:solidFill>
                  <a:srgbClr val="C00000"/>
                </a:solidFill>
              </a:rPr>
              <a:t>I</a:t>
            </a:r>
          </a:p>
          <a:p>
            <a:pPr algn="ctr"/>
            <a:r>
              <a:rPr kumimoji="1" lang="ja-JP" altLang="en-US" sz="1600" b="1" dirty="0" smtClean="0"/>
              <a:t>他院から転院予定者の参加 </a:t>
            </a:r>
            <a:r>
              <a:rPr kumimoji="1" lang="en-US" altLang="ja-JP" sz="1600" b="1" dirty="0" smtClean="0">
                <a:solidFill>
                  <a:srgbClr val="C00000"/>
                </a:solidFill>
              </a:rPr>
              <a:t>N</a:t>
            </a:r>
            <a:endParaRPr kumimoji="1" lang="ja-JP" altLang="en-US" sz="1600" b="1" dirty="0">
              <a:solidFill>
                <a:srgbClr val="C00000"/>
              </a:solidFill>
            </a:endParaRPr>
          </a:p>
        </p:txBody>
      </p:sp>
      <p:sp>
        <p:nvSpPr>
          <p:cNvPr id="11" name="線吹き出し 1 (枠付き) 10"/>
          <p:cNvSpPr/>
          <p:nvPr/>
        </p:nvSpPr>
        <p:spPr>
          <a:xfrm>
            <a:off x="6660233" y="4709454"/>
            <a:ext cx="2160240" cy="834211"/>
          </a:xfrm>
          <a:prstGeom prst="borderCallout1">
            <a:avLst>
              <a:gd name="adj1" fmla="val 50773"/>
              <a:gd name="adj2" fmla="val -149"/>
              <a:gd name="adj3" fmla="val 41978"/>
              <a:gd name="adj4" fmla="val -2523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smtClean="0"/>
              <a:t>院内イベント参加 </a:t>
            </a:r>
            <a:r>
              <a:rPr kumimoji="1" lang="en-US" altLang="ja-JP" sz="1600" b="1" dirty="0" smtClean="0">
                <a:solidFill>
                  <a:srgbClr val="C00000"/>
                </a:solidFill>
              </a:rPr>
              <a:t>E</a:t>
            </a:r>
            <a:r>
              <a:rPr kumimoji="1" lang="ja-JP" altLang="en-US" sz="1600" b="1" dirty="0" smtClean="0">
                <a:solidFill>
                  <a:srgbClr val="C00000"/>
                </a:solidFill>
              </a:rPr>
              <a:t>・</a:t>
            </a:r>
            <a:r>
              <a:rPr kumimoji="1" lang="en-US" altLang="ja-JP" sz="1600" b="1" dirty="0" smtClean="0">
                <a:solidFill>
                  <a:srgbClr val="C00000"/>
                </a:solidFill>
              </a:rPr>
              <a:t>M</a:t>
            </a:r>
          </a:p>
          <a:p>
            <a:pPr algn="ctr"/>
            <a:r>
              <a:rPr lang="ja-JP" altLang="en-US" sz="1600" b="1" dirty="0" smtClean="0"/>
              <a:t>院内での発展・認知 </a:t>
            </a:r>
            <a:r>
              <a:rPr lang="en-US" altLang="ja-JP" sz="1600" b="1" dirty="0" smtClean="0">
                <a:solidFill>
                  <a:srgbClr val="C00000"/>
                </a:solidFill>
              </a:rPr>
              <a:t>I</a:t>
            </a:r>
            <a:endParaRPr kumimoji="1" lang="ja-JP" altLang="en-US" sz="1600" b="1" dirty="0">
              <a:solidFill>
                <a:srgbClr val="C00000"/>
              </a:solidFill>
            </a:endParaRPr>
          </a:p>
        </p:txBody>
      </p:sp>
      <p:sp>
        <p:nvSpPr>
          <p:cNvPr id="12" name="線吹き出し 1 (枠付き) 11"/>
          <p:cNvSpPr/>
          <p:nvPr/>
        </p:nvSpPr>
        <p:spPr>
          <a:xfrm>
            <a:off x="7164288" y="2761835"/>
            <a:ext cx="1872209" cy="1296144"/>
          </a:xfrm>
          <a:prstGeom prst="borderCallout1">
            <a:avLst>
              <a:gd name="adj1" fmla="val 49034"/>
              <a:gd name="adj2" fmla="val 4162"/>
              <a:gd name="adj3" fmla="val 55750"/>
              <a:gd name="adj4" fmla="val -5532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smtClean="0"/>
              <a:t>合同患者会 </a:t>
            </a:r>
            <a:r>
              <a:rPr kumimoji="1" lang="en-US" altLang="ja-JP" sz="1600" b="1" dirty="0" smtClean="0">
                <a:solidFill>
                  <a:srgbClr val="C00000"/>
                </a:solidFill>
              </a:rPr>
              <a:t>G</a:t>
            </a:r>
          </a:p>
          <a:p>
            <a:pPr algn="ctr"/>
            <a:r>
              <a:rPr lang="ja-JP" altLang="en-US" sz="1600" b="1" dirty="0"/>
              <a:t>出張</a:t>
            </a:r>
            <a:r>
              <a:rPr lang="ja-JP" altLang="en-US" sz="1600" b="1" dirty="0" smtClean="0"/>
              <a:t>患者会</a:t>
            </a:r>
            <a:r>
              <a:rPr lang="ja-JP" altLang="en-US" sz="1600" b="1" dirty="0" smtClean="0">
                <a:solidFill>
                  <a:srgbClr val="C00000"/>
                </a:solidFill>
              </a:rPr>
              <a:t> </a:t>
            </a:r>
            <a:r>
              <a:rPr lang="en-US" altLang="ja-JP" sz="1600" b="1" dirty="0" smtClean="0">
                <a:solidFill>
                  <a:srgbClr val="C00000"/>
                </a:solidFill>
              </a:rPr>
              <a:t>I</a:t>
            </a:r>
          </a:p>
          <a:p>
            <a:pPr algn="ctr"/>
            <a:r>
              <a:rPr kumimoji="1" lang="ja-JP" altLang="en-US" sz="1600" b="1" dirty="0"/>
              <a:t>交流</a:t>
            </a:r>
            <a:r>
              <a:rPr kumimoji="1" lang="ja-JP" altLang="en-US" sz="1600" b="1" dirty="0" smtClean="0"/>
              <a:t>希望 </a:t>
            </a:r>
            <a:r>
              <a:rPr lang="en-US" altLang="ja-JP" sz="1600" b="1" dirty="0" smtClean="0">
                <a:solidFill>
                  <a:srgbClr val="C00000"/>
                </a:solidFill>
              </a:rPr>
              <a:t>K</a:t>
            </a:r>
          </a:p>
          <a:p>
            <a:pPr algn="ctr"/>
            <a:r>
              <a:rPr lang="ja-JP" altLang="en-US" sz="1600" b="1" dirty="0" smtClean="0"/>
              <a:t>良さの啓蒙活動 </a:t>
            </a:r>
            <a:r>
              <a:rPr lang="en-US" altLang="ja-JP" sz="1600" b="1" dirty="0" smtClean="0">
                <a:solidFill>
                  <a:srgbClr val="C00000"/>
                </a:solidFill>
              </a:rPr>
              <a:t>J</a:t>
            </a:r>
          </a:p>
        </p:txBody>
      </p:sp>
    </p:spTree>
    <p:extLst>
      <p:ext uri="{BB962C8B-B14F-4D97-AF65-F5344CB8AC3E}">
        <p14:creationId xmlns:p14="http://schemas.microsoft.com/office/powerpoint/2010/main" val="3666762471"/>
      </p:ext>
    </p:extLst>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par>
                          <p:cTn id="10" fill="hold">
                            <p:stCondLst>
                              <p:cond delay="5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0"/>
                                        <p:tgtEl>
                                          <p:spTgt spid="10"/>
                                        </p:tgtEl>
                                      </p:cBhvr>
                                    </p:animEffect>
                                  </p:childTnLst>
                                </p:cTn>
                              </p:par>
                            </p:childTnLst>
                          </p:cTn>
                        </p:par>
                        <p:par>
                          <p:cTn id="14" fill="hold">
                            <p:stCondLst>
                              <p:cond delay="10000"/>
                            </p:stCondLst>
                            <p:childTnLst>
                              <p:par>
                                <p:cTn id="15" presetID="10" presetClass="entr" presetSubtype="0" fill="hold" grpId="0" nodeType="afterEffect">
                                  <p:stCondLst>
                                    <p:cond delay="2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3000"/>
                                        <p:tgtEl>
                                          <p:spTgt spid="11"/>
                                        </p:tgtEl>
                                      </p:cBhvr>
                                    </p:animEffect>
                                  </p:childTnLst>
                                </p:cTn>
                              </p:par>
                            </p:childTnLst>
                          </p:cTn>
                        </p:par>
                        <p:par>
                          <p:cTn id="18" fill="hold">
                            <p:stCondLst>
                              <p:cond delay="15000"/>
                            </p:stCondLst>
                            <p:childTnLst>
                              <p:par>
                                <p:cTn id="19" presetID="10" presetClass="entr" presetSubtype="0" fill="hold" grpId="0" nodeType="afterEffect">
                                  <p:stCondLst>
                                    <p:cond delay="2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3000"/>
                                        <p:tgtEl>
                                          <p:spTgt spid="12"/>
                                        </p:tgtEl>
                                      </p:cBhvr>
                                    </p:animEffect>
                                  </p:childTnLst>
                                </p:cTn>
                              </p:par>
                            </p:childTnLst>
                          </p:cTn>
                        </p:par>
                        <p:par>
                          <p:cTn id="22" fill="hold">
                            <p:stCondLst>
                              <p:cond delay="20000"/>
                            </p:stCondLst>
                            <p:childTnLst>
                              <p:par>
                                <p:cTn id="23" presetID="10" presetClass="entr" presetSubtype="0" fill="hold" grpId="0" nodeType="afterEffect">
                                  <p:stCondLst>
                                    <p:cond delay="2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3000"/>
                                        <p:tgtEl>
                                          <p:spTgt spid="8"/>
                                        </p:tgtEl>
                                      </p:cBhvr>
                                    </p:animEffect>
                                  </p:childTnLst>
                                </p:cTn>
                              </p:par>
                            </p:childTnLst>
                          </p:cTn>
                        </p:par>
                        <p:par>
                          <p:cTn id="26" fill="hold">
                            <p:stCondLst>
                              <p:cond delay="25000"/>
                            </p:stCondLst>
                            <p:childTnLst>
                              <p:par>
                                <p:cTn id="27" presetID="10" presetClass="entr" presetSubtype="0" fill="hold" grpId="0" nodeType="afterEffect">
                                  <p:stCondLst>
                                    <p:cond delay="20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3000"/>
                                        <p:tgtEl>
                                          <p:spTgt spid="7"/>
                                        </p:tgtEl>
                                      </p:cBhvr>
                                    </p:animEffect>
                                  </p:childTnLst>
                                </p:cTn>
                              </p:par>
                            </p:childTnLst>
                          </p:cTn>
                        </p:par>
                        <p:par>
                          <p:cTn id="30" fill="hold">
                            <p:stCondLst>
                              <p:cond delay="30000"/>
                            </p:stCondLst>
                            <p:childTnLst>
                              <p:par>
                                <p:cTn id="31" presetID="10" presetClass="entr" presetSubtype="0" fill="hold" grpId="0" nodeType="afterEffect">
                                  <p:stCondLst>
                                    <p:cond delay="20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18" descr="MPj03854150000[1]"/>
          <p:cNvPicPr/>
          <p:nvPr/>
        </p:nvPicPr>
        <p:blipFill>
          <a:blip r:embed="rId3">
            <a:lum bright="62000" contrast="-56000"/>
            <a:extLst>
              <a:ext uri="{28A0092B-C50C-407E-A947-70E740481C1C}">
                <a14:useLocalDpi xmlns:a14="http://schemas.microsoft.com/office/drawing/2010/main" val="0"/>
              </a:ext>
            </a:extLst>
          </a:blip>
          <a:srcRect/>
          <a:stretch>
            <a:fillRect/>
          </a:stretch>
        </p:blipFill>
        <p:spPr bwMode="auto">
          <a:xfrm>
            <a:off x="71017" y="-1"/>
            <a:ext cx="9130455" cy="7178359"/>
          </a:xfrm>
          <a:prstGeom prst="rect">
            <a:avLst/>
          </a:prstGeom>
          <a:solidFill>
            <a:srgbClr val="FFFFFF">
              <a:alpha val="45000"/>
            </a:srgbClr>
          </a:solidFill>
          <a:ln>
            <a:noFill/>
          </a:ln>
          <a:effectLst>
            <a:softEdge rad="635000"/>
          </a:effectLst>
          <a:extLst/>
        </p:spPr>
      </p:pic>
      <p:sp>
        <p:nvSpPr>
          <p:cNvPr id="2" name="タイトル 1"/>
          <p:cNvSpPr>
            <a:spLocks noGrp="1"/>
          </p:cNvSpPr>
          <p:nvPr>
            <p:ph type="title"/>
          </p:nvPr>
        </p:nvSpPr>
        <p:spPr>
          <a:xfrm>
            <a:off x="457200" y="80675"/>
            <a:ext cx="8229600"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院内患者会</a:t>
            </a:r>
            <a:r>
              <a:rPr kumimoji="1" lang="ja-JP" altLang="en-US" sz="28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設立の</a:t>
            </a:r>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志</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3229" y="2780910"/>
            <a:ext cx="2176461" cy="217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楕円 4"/>
          <p:cNvSpPr/>
          <p:nvPr/>
        </p:nvSpPr>
        <p:spPr>
          <a:xfrm>
            <a:off x="2420809" y="1572447"/>
            <a:ext cx="1368148" cy="1368148"/>
          </a:xfrm>
          <a:prstGeom prst="ellipse">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円/楕円 7"/>
          <p:cNvSpPr/>
          <p:nvPr/>
        </p:nvSpPr>
        <p:spPr>
          <a:xfrm>
            <a:off x="2883287" y="3389003"/>
            <a:ext cx="1368148" cy="1368148"/>
          </a:xfrm>
          <a:prstGeom prst="ellipse">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円/楕円 8"/>
          <p:cNvSpPr/>
          <p:nvPr/>
        </p:nvSpPr>
        <p:spPr>
          <a:xfrm>
            <a:off x="2379084" y="5157240"/>
            <a:ext cx="1368148" cy="1368148"/>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テキスト ボックス 11"/>
          <p:cNvSpPr txBox="1"/>
          <p:nvPr/>
        </p:nvSpPr>
        <p:spPr>
          <a:xfrm>
            <a:off x="2646581" y="1949307"/>
            <a:ext cx="902811" cy="523220"/>
          </a:xfrm>
          <a:prstGeom prst="rect">
            <a:avLst/>
          </a:prstGeom>
          <a:noFill/>
        </p:spPr>
        <p:txBody>
          <a:bodyPr wrap="none" rtlCol="0">
            <a:spAutoFit/>
          </a:bodyPr>
          <a:lstStyle/>
          <a:p>
            <a:r>
              <a:rPr kumimoji="1" lang="ja-JP" altLang="en-US" sz="2800" b="1" dirty="0" smtClean="0">
                <a:solidFill>
                  <a:schemeClr val="bg1"/>
                </a:solidFill>
              </a:rPr>
              <a:t>交流</a:t>
            </a:r>
            <a:endParaRPr kumimoji="1" lang="ja-JP" altLang="en-US" sz="2800" b="1" dirty="0">
              <a:solidFill>
                <a:schemeClr val="bg1"/>
              </a:solidFill>
            </a:endParaRPr>
          </a:p>
        </p:txBody>
      </p:sp>
      <p:sp>
        <p:nvSpPr>
          <p:cNvPr id="13" name="テキスト ボックス 12"/>
          <p:cNvSpPr txBox="1"/>
          <p:nvPr/>
        </p:nvSpPr>
        <p:spPr>
          <a:xfrm>
            <a:off x="3134786" y="3781486"/>
            <a:ext cx="906017" cy="523220"/>
          </a:xfrm>
          <a:prstGeom prst="rect">
            <a:avLst/>
          </a:prstGeom>
          <a:noFill/>
        </p:spPr>
        <p:txBody>
          <a:bodyPr wrap="none" rtlCol="0">
            <a:spAutoFit/>
          </a:bodyPr>
          <a:lstStyle/>
          <a:p>
            <a:r>
              <a:rPr kumimoji="1" lang="ja-JP" altLang="en-US" sz="2800" b="1" dirty="0" smtClean="0">
                <a:solidFill>
                  <a:schemeClr val="bg1"/>
                </a:solidFill>
              </a:rPr>
              <a:t>支援</a:t>
            </a:r>
            <a:endParaRPr kumimoji="1" lang="ja-JP" altLang="en-US" sz="2800" b="1" dirty="0">
              <a:solidFill>
                <a:schemeClr val="bg1"/>
              </a:solidFill>
            </a:endParaRPr>
          </a:p>
        </p:txBody>
      </p:sp>
      <p:sp>
        <p:nvSpPr>
          <p:cNvPr id="14" name="テキスト ボックス 13"/>
          <p:cNvSpPr txBox="1"/>
          <p:nvPr/>
        </p:nvSpPr>
        <p:spPr>
          <a:xfrm>
            <a:off x="2616374" y="5578078"/>
            <a:ext cx="906017" cy="523220"/>
          </a:xfrm>
          <a:prstGeom prst="rect">
            <a:avLst/>
          </a:prstGeom>
          <a:noFill/>
        </p:spPr>
        <p:txBody>
          <a:bodyPr wrap="none" rtlCol="0">
            <a:spAutoFit/>
          </a:bodyPr>
          <a:lstStyle/>
          <a:p>
            <a:r>
              <a:rPr kumimoji="1" lang="ja-JP" altLang="en-US" sz="2800" b="1" dirty="0" smtClean="0">
                <a:solidFill>
                  <a:schemeClr val="bg1"/>
                </a:solidFill>
              </a:rPr>
              <a:t>希望</a:t>
            </a:r>
            <a:endParaRPr kumimoji="1" lang="ja-JP" altLang="en-US" sz="2800" b="1" dirty="0">
              <a:solidFill>
                <a:schemeClr val="bg1"/>
              </a:solidFill>
            </a:endParaRPr>
          </a:p>
        </p:txBody>
      </p:sp>
      <p:sp>
        <p:nvSpPr>
          <p:cNvPr id="15" name="テキスト ボックス 14"/>
          <p:cNvSpPr txBox="1"/>
          <p:nvPr/>
        </p:nvSpPr>
        <p:spPr>
          <a:xfrm>
            <a:off x="4577474" y="1452815"/>
            <a:ext cx="4032560" cy="369332"/>
          </a:xfrm>
          <a:prstGeom prst="rect">
            <a:avLst/>
          </a:prstGeom>
          <a:noFill/>
        </p:spPr>
        <p:txBody>
          <a:bodyPr wrap="square" rtlCol="0">
            <a:spAutoFit/>
          </a:bodyPr>
          <a:lstStyle/>
          <a:p>
            <a:r>
              <a:rPr kumimoji="1" lang="ja-JP" altLang="en-US" b="1" dirty="0" smtClean="0">
                <a:solidFill>
                  <a:srgbClr val="C00000"/>
                </a:solidFill>
              </a:rPr>
              <a:t>●</a:t>
            </a:r>
            <a:r>
              <a:rPr kumimoji="1" lang="ja-JP" altLang="en-US" b="1" u="sng" dirty="0" smtClean="0"/>
              <a:t>語らい：病気を知り　より良く生きる　</a:t>
            </a:r>
            <a:r>
              <a:rPr kumimoji="1" lang="en-US" altLang="ja-JP" b="1" u="sng" dirty="0" smtClean="0"/>
              <a:t>A</a:t>
            </a:r>
            <a:endParaRPr kumimoji="1" lang="ja-JP" altLang="en-US" b="1" u="sng" dirty="0"/>
          </a:p>
        </p:txBody>
      </p:sp>
      <p:sp>
        <p:nvSpPr>
          <p:cNvPr id="16" name="テキスト ボックス 15"/>
          <p:cNvSpPr txBox="1"/>
          <p:nvPr/>
        </p:nvSpPr>
        <p:spPr>
          <a:xfrm>
            <a:off x="4577475" y="1839115"/>
            <a:ext cx="4442242" cy="369332"/>
          </a:xfrm>
          <a:prstGeom prst="rect">
            <a:avLst/>
          </a:prstGeom>
          <a:noFill/>
        </p:spPr>
        <p:txBody>
          <a:bodyPr wrap="none" rtlCol="0">
            <a:spAutoFit/>
          </a:bodyPr>
          <a:lstStyle/>
          <a:p>
            <a:r>
              <a:rPr kumimoji="1" lang="ja-JP" altLang="en-US" b="1" dirty="0" smtClean="0">
                <a:solidFill>
                  <a:srgbClr val="C00000"/>
                </a:solidFill>
              </a:rPr>
              <a:t>●</a:t>
            </a:r>
            <a:r>
              <a:rPr kumimoji="1" lang="ja-JP" altLang="en-US" b="1" u="sng" dirty="0" smtClean="0"/>
              <a:t>語らい：気持ち・情報・考えの分かち合い </a:t>
            </a:r>
            <a:r>
              <a:rPr kumimoji="1" lang="en-US" altLang="ja-JP" b="1" u="sng" dirty="0" smtClean="0"/>
              <a:t>I</a:t>
            </a:r>
            <a:endParaRPr kumimoji="1" lang="ja-JP" altLang="en-US" b="1" u="sng" dirty="0"/>
          </a:p>
        </p:txBody>
      </p:sp>
      <p:sp>
        <p:nvSpPr>
          <p:cNvPr id="17" name="テキスト ボックス 16"/>
          <p:cNvSpPr txBox="1"/>
          <p:nvPr/>
        </p:nvSpPr>
        <p:spPr>
          <a:xfrm>
            <a:off x="4574401" y="2196282"/>
            <a:ext cx="3852337" cy="369332"/>
          </a:xfrm>
          <a:prstGeom prst="rect">
            <a:avLst/>
          </a:prstGeom>
          <a:noFill/>
        </p:spPr>
        <p:txBody>
          <a:bodyPr wrap="none" rtlCol="0">
            <a:spAutoFit/>
          </a:bodyPr>
          <a:lstStyle/>
          <a:p>
            <a:r>
              <a:rPr kumimoji="1" lang="ja-JP" altLang="en-US" b="1" dirty="0" smtClean="0">
                <a:solidFill>
                  <a:srgbClr val="C00000"/>
                </a:solidFill>
              </a:rPr>
              <a:t>●</a:t>
            </a:r>
            <a:r>
              <a:rPr kumimoji="1" lang="ja-JP" altLang="en-US" b="1" u="sng" dirty="0" smtClean="0"/>
              <a:t>語らい：壁をなくし語れる癒しの場 </a:t>
            </a:r>
            <a:r>
              <a:rPr kumimoji="1" lang="en-US" altLang="ja-JP" b="1" u="sng" dirty="0" smtClean="0"/>
              <a:t>B</a:t>
            </a:r>
            <a:endParaRPr kumimoji="1" lang="ja-JP" altLang="en-US" b="1" u="sng" dirty="0"/>
          </a:p>
        </p:txBody>
      </p:sp>
      <p:sp>
        <p:nvSpPr>
          <p:cNvPr id="18" name="テキスト ボックス 17"/>
          <p:cNvSpPr txBox="1"/>
          <p:nvPr/>
        </p:nvSpPr>
        <p:spPr>
          <a:xfrm>
            <a:off x="4577475" y="3109612"/>
            <a:ext cx="2970685" cy="369332"/>
          </a:xfrm>
          <a:prstGeom prst="rect">
            <a:avLst/>
          </a:prstGeom>
          <a:noFill/>
        </p:spPr>
        <p:txBody>
          <a:bodyPr wrap="none" rtlCol="0">
            <a:spAutoFit/>
          </a:bodyPr>
          <a:lstStyle/>
          <a:p>
            <a:r>
              <a:rPr kumimoji="1" lang="ja-JP" altLang="en-US" b="1" dirty="0" smtClean="0">
                <a:solidFill>
                  <a:srgbClr val="00B050"/>
                </a:solidFill>
              </a:rPr>
              <a:t>●</a:t>
            </a:r>
            <a:r>
              <a:rPr kumimoji="1" lang="ja-JP" altLang="en-US" b="1" u="sng" dirty="0" smtClean="0"/>
              <a:t>心の萎えた仲間の支え　</a:t>
            </a:r>
            <a:r>
              <a:rPr kumimoji="1" lang="en-US" altLang="ja-JP" b="1" u="sng" dirty="0" smtClean="0"/>
              <a:t>A</a:t>
            </a:r>
            <a:endParaRPr kumimoji="1" lang="ja-JP" altLang="en-US" b="1" u="sng" dirty="0"/>
          </a:p>
        </p:txBody>
      </p:sp>
      <p:sp>
        <p:nvSpPr>
          <p:cNvPr id="19" name="テキスト ボックス 18"/>
          <p:cNvSpPr txBox="1"/>
          <p:nvPr/>
        </p:nvSpPr>
        <p:spPr>
          <a:xfrm>
            <a:off x="4580212" y="6363875"/>
            <a:ext cx="4550244" cy="369332"/>
          </a:xfrm>
          <a:prstGeom prst="rect">
            <a:avLst/>
          </a:prstGeom>
          <a:noFill/>
        </p:spPr>
        <p:txBody>
          <a:bodyPr wrap="square" rtlCol="0">
            <a:spAutoFit/>
          </a:bodyPr>
          <a:lstStyle/>
          <a:p>
            <a:r>
              <a:rPr kumimoji="1" lang="ja-JP" altLang="en-US" b="1" dirty="0" smtClean="0">
                <a:solidFill>
                  <a:srgbClr val="FF0000"/>
                </a:solidFill>
              </a:rPr>
              <a:t>●</a:t>
            </a:r>
            <a:r>
              <a:rPr kumimoji="1" lang="ja-JP" altLang="en-US" b="1" u="sng" dirty="0" smtClean="0"/>
              <a:t>他者への関わりで希望ある生活ができる </a:t>
            </a:r>
            <a:r>
              <a:rPr kumimoji="1" lang="en-US" altLang="ja-JP" b="1" u="sng" dirty="0" smtClean="0"/>
              <a:t>C</a:t>
            </a:r>
            <a:endParaRPr kumimoji="1" lang="ja-JP" altLang="en-US" b="1" u="sng" dirty="0"/>
          </a:p>
        </p:txBody>
      </p:sp>
      <p:sp>
        <p:nvSpPr>
          <p:cNvPr id="20" name="テキスト ボックス 19"/>
          <p:cNvSpPr txBox="1"/>
          <p:nvPr/>
        </p:nvSpPr>
        <p:spPr>
          <a:xfrm>
            <a:off x="4588255" y="3478944"/>
            <a:ext cx="4431462" cy="369332"/>
          </a:xfrm>
          <a:prstGeom prst="rect">
            <a:avLst/>
          </a:prstGeom>
          <a:noFill/>
        </p:spPr>
        <p:txBody>
          <a:bodyPr wrap="square" rtlCol="0">
            <a:spAutoFit/>
          </a:bodyPr>
          <a:lstStyle/>
          <a:p>
            <a:r>
              <a:rPr kumimoji="1" lang="ja-JP" altLang="en-US" b="1" dirty="0" smtClean="0">
                <a:solidFill>
                  <a:srgbClr val="00B050"/>
                </a:solidFill>
              </a:rPr>
              <a:t>●</a:t>
            </a:r>
            <a:r>
              <a:rPr kumimoji="1" lang="ja-JP" altLang="en-US" b="1" u="sng" dirty="0" smtClean="0"/>
              <a:t>心の癒し・</a:t>
            </a:r>
            <a:r>
              <a:rPr lang="ja-JP" altLang="en-US" b="1" u="sng" dirty="0" smtClean="0"/>
              <a:t>情報</a:t>
            </a:r>
            <a:r>
              <a:rPr lang="ja-JP" altLang="en-US" b="1" u="sng" dirty="0"/>
              <a:t>提供</a:t>
            </a:r>
            <a:r>
              <a:rPr lang="ja-JP" altLang="en-US" b="1" u="sng" dirty="0" smtClean="0"/>
              <a:t>で元気づける場　</a:t>
            </a:r>
            <a:r>
              <a:rPr lang="en-US" altLang="ja-JP" b="1" u="sng" dirty="0" smtClean="0"/>
              <a:t>D</a:t>
            </a:r>
            <a:r>
              <a:rPr lang="ja-JP" altLang="en-US" b="1" u="sng" dirty="0" smtClean="0"/>
              <a:t>　</a:t>
            </a:r>
            <a:r>
              <a:rPr lang="ja-JP" altLang="en-US" b="1" dirty="0" smtClean="0"/>
              <a:t>　　</a:t>
            </a:r>
            <a:endParaRPr kumimoji="1" lang="ja-JP" altLang="en-US" b="1" dirty="0"/>
          </a:p>
        </p:txBody>
      </p:sp>
      <p:sp>
        <p:nvSpPr>
          <p:cNvPr id="22" name="テキスト ボックス 21"/>
          <p:cNvSpPr txBox="1"/>
          <p:nvPr/>
        </p:nvSpPr>
        <p:spPr>
          <a:xfrm>
            <a:off x="4580213" y="3792060"/>
            <a:ext cx="3583032" cy="369332"/>
          </a:xfrm>
          <a:prstGeom prst="rect">
            <a:avLst/>
          </a:prstGeom>
          <a:noFill/>
        </p:spPr>
        <p:txBody>
          <a:bodyPr wrap="none" rtlCol="0">
            <a:spAutoFit/>
          </a:bodyPr>
          <a:lstStyle/>
          <a:p>
            <a:r>
              <a:rPr kumimoji="1" lang="ja-JP" altLang="en-US" b="1" dirty="0" smtClean="0">
                <a:solidFill>
                  <a:srgbClr val="00B050"/>
                </a:solidFill>
              </a:rPr>
              <a:t>●</a:t>
            </a:r>
            <a:r>
              <a:rPr kumimoji="1" lang="ja-JP" altLang="en-US" b="1" u="sng" dirty="0" smtClean="0"/>
              <a:t>患者・家族の心の負担の低減　</a:t>
            </a:r>
            <a:r>
              <a:rPr kumimoji="1" lang="en-US" altLang="ja-JP" b="1" u="sng" dirty="0" smtClean="0"/>
              <a:t>F</a:t>
            </a:r>
            <a:endParaRPr kumimoji="1" lang="ja-JP" altLang="en-US" b="1" u="sng" dirty="0"/>
          </a:p>
        </p:txBody>
      </p:sp>
      <p:sp>
        <p:nvSpPr>
          <p:cNvPr id="23" name="テキスト ボックス 22"/>
          <p:cNvSpPr txBox="1"/>
          <p:nvPr/>
        </p:nvSpPr>
        <p:spPr>
          <a:xfrm>
            <a:off x="4588424" y="4168219"/>
            <a:ext cx="4397358" cy="369332"/>
          </a:xfrm>
          <a:prstGeom prst="rect">
            <a:avLst/>
          </a:prstGeom>
          <a:noFill/>
        </p:spPr>
        <p:txBody>
          <a:bodyPr wrap="none" rtlCol="0">
            <a:spAutoFit/>
          </a:bodyPr>
          <a:lstStyle/>
          <a:p>
            <a:r>
              <a:rPr kumimoji="1" lang="ja-JP" altLang="en-US" b="1" dirty="0" smtClean="0">
                <a:solidFill>
                  <a:srgbClr val="00B050"/>
                </a:solidFill>
              </a:rPr>
              <a:t>●</a:t>
            </a:r>
            <a:r>
              <a:rPr kumimoji="1" lang="ja-JP" altLang="en-US" b="1" u="sng" dirty="0" smtClean="0"/>
              <a:t>体験者でこそ分り合える話し合いの場　</a:t>
            </a:r>
            <a:r>
              <a:rPr kumimoji="1" lang="en-US" altLang="ja-JP" b="1" u="sng" dirty="0" smtClean="0"/>
              <a:t>H</a:t>
            </a:r>
            <a:endParaRPr kumimoji="1" lang="ja-JP" altLang="en-US" b="1" u="sng" dirty="0"/>
          </a:p>
        </p:txBody>
      </p:sp>
      <p:sp>
        <p:nvSpPr>
          <p:cNvPr id="25" name="テキスト ボックス 24"/>
          <p:cNvSpPr txBox="1"/>
          <p:nvPr/>
        </p:nvSpPr>
        <p:spPr>
          <a:xfrm>
            <a:off x="4580213" y="4533786"/>
            <a:ext cx="3393878" cy="369332"/>
          </a:xfrm>
          <a:prstGeom prst="rect">
            <a:avLst/>
          </a:prstGeom>
          <a:noFill/>
        </p:spPr>
        <p:txBody>
          <a:bodyPr wrap="none" rtlCol="0">
            <a:spAutoFit/>
          </a:bodyPr>
          <a:lstStyle/>
          <a:p>
            <a:r>
              <a:rPr kumimoji="1" lang="ja-JP" altLang="en-US" b="1" dirty="0" smtClean="0">
                <a:solidFill>
                  <a:srgbClr val="00B050"/>
                </a:solidFill>
              </a:rPr>
              <a:t>●</a:t>
            </a:r>
            <a:r>
              <a:rPr kumimoji="1" lang="ja-JP" altLang="en-US" b="1" u="sng" dirty="0" smtClean="0"/>
              <a:t>病床への出前</a:t>
            </a:r>
            <a:r>
              <a:rPr kumimoji="1" lang="en-US" altLang="ja-JP" b="1" u="sng" dirty="0" smtClean="0"/>
              <a:t>(</a:t>
            </a:r>
            <a:r>
              <a:rPr kumimoji="1" lang="ja-JP" altLang="en-US" b="1" u="sng" dirty="0" smtClean="0"/>
              <a:t>訪問）患者会　</a:t>
            </a:r>
            <a:r>
              <a:rPr kumimoji="1" lang="en-US" altLang="ja-JP" b="1" u="sng" dirty="0" smtClean="0"/>
              <a:t>J</a:t>
            </a:r>
            <a:endParaRPr kumimoji="1" lang="ja-JP" altLang="en-US" b="1" u="sng" dirty="0"/>
          </a:p>
        </p:txBody>
      </p:sp>
      <p:sp>
        <p:nvSpPr>
          <p:cNvPr id="26" name="テキスト ボックス 25"/>
          <p:cNvSpPr txBox="1"/>
          <p:nvPr/>
        </p:nvSpPr>
        <p:spPr>
          <a:xfrm>
            <a:off x="4580211" y="2556331"/>
            <a:ext cx="3632726" cy="369332"/>
          </a:xfrm>
          <a:prstGeom prst="rect">
            <a:avLst/>
          </a:prstGeom>
          <a:noFill/>
        </p:spPr>
        <p:txBody>
          <a:bodyPr wrap="none" rtlCol="0">
            <a:spAutoFit/>
          </a:bodyPr>
          <a:lstStyle/>
          <a:p>
            <a:r>
              <a:rPr kumimoji="1" lang="ja-JP" altLang="en-US" b="1" dirty="0" smtClean="0">
                <a:solidFill>
                  <a:srgbClr val="C00000"/>
                </a:solidFill>
              </a:rPr>
              <a:t>●</a:t>
            </a:r>
            <a:r>
              <a:rPr kumimoji="1" lang="ja-JP" altLang="en-US" b="1" u="sng" dirty="0" smtClean="0"/>
              <a:t>仲間づくり・情報交換・癒しの場 </a:t>
            </a:r>
            <a:r>
              <a:rPr kumimoji="1" lang="en-US" altLang="ja-JP" b="1" u="sng" dirty="0" smtClean="0"/>
              <a:t>K</a:t>
            </a:r>
            <a:endParaRPr kumimoji="1" lang="ja-JP" altLang="en-US" b="1" u="sng" dirty="0"/>
          </a:p>
        </p:txBody>
      </p:sp>
      <p:sp>
        <p:nvSpPr>
          <p:cNvPr id="27" name="テキスト ボックス 26"/>
          <p:cNvSpPr txBox="1"/>
          <p:nvPr/>
        </p:nvSpPr>
        <p:spPr>
          <a:xfrm>
            <a:off x="4580212" y="5134732"/>
            <a:ext cx="2228495" cy="369332"/>
          </a:xfrm>
          <a:prstGeom prst="rect">
            <a:avLst/>
          </a:prstGeom>
          <a:noFill/>
        </p:spPr>
        <p:txBody>
          <a:bodyPr wrap="none" rtlCol="0">
            <a:spAutoFit/>
          </a:bodyPr>
          <a:lstStyle/>
          <a:p>
            <a:r>
              <a:rPr kumimoji="1" lang="ja-JP" altLang="en-US" b="1" dirty="0" smtClean="0">
                <a:solidFill>
                  <a:srgbClr val="FF0000"/>
                </a:solidFill>
              </a:rPr>
              <a:t>●</a:t>
            </a:r>
            <a:r>
              <a:rPr kumimoji="1" lang="ja-JP" altLang="en-US" b="1" u="sng" dirty="0" smtClean="0"/>
              <a:t>いつもそこにある </a:t>
            </a:r>
            <a:r>
              <a:rPr kumimoji="1" lang="en-US" altLang="ja-JP" b="1" u="sng" dirty="0" smtClean="0"/>
              <a:t>L</a:t>
            </a:r>
            <a:endParaRPr kumimoji="1" lang="ja-JP" altLang="en-US" b="1" u="sng" dirty="0"/>
          </a:p>
        </p:txBody>
      </p:sp>
      <p:sp>
        <p:nvSpPr>
          <p:cNvPr id="28" name="テキスト ボックス 27"/>
          <p:cNvSpPr txBox="1"/>
          <p:nvPr/>
        </p:nvSpPr>
        <p:spPr>
          <a:xfrm>
            <a:off x="4594067" y="5522659"/>
            <a:ext cx="3857146" cy="369332"/>
          </a:xfrm>
          <a:prstGeom prst="rect">
            <a:avLst/>
          </a:prstGeom>
          <a:noFill/>
        </p:spPr>
        <p:txBody>
          <a:bodyPr wrap="none" rtlCol="0">
            <a:spAutoFit/>
          </a:bodyPr>
          <a:lstStyle/>
          <a:p>
            <a:r>
              <a:rPr kumimoji="1" lang="ja-JP" altLang="en-US" b="1" dirty="0" smtClean="0">
                <a:solidFill>
                  <a:srgbClr val="FF0000"/>
                </a:solidFill>
                <a:latin typeface="+mn-ea"/>
              </a:rPr>
              <a:t>●</a:t>
            </a:r>
            <a:r>
              <a:rPr kumimoji="1" lang="ja-JP" altLang="en-US" b="1" u="sng" dirty="0" smtClean="0">
                <a:latin typeface="+mn-ea"/>
              </a:rPr>
              <a:t>患者の元気づけ・患者力の育成　</a:t>
            </a:r>
            <a:r>
              <a:rPr kumimoji="1" lang="en-US" altLang="ja-JP" b="1" u="sng" dirty="0" smtClean="0">
                <a:latin typeface="+mn-ea"/>
              </a:rPr>
              <a:t>M</a:t>
            </a:r>
            <a:endParaRPr kumimoji="1" lang="ja-JP" altLang="en-US" b="1" u="sng" dirty="0">
              <a:latin typeface="+mn-ea"/>
            </a:endParaRPr>
          </a:p>
        </p:txBody>
      </p:sp>
      <p:sp>
        <p:nvSpPr>
          <p:cNvPr id="29" name="テキスト ボックス 28"/>
          <p:cNvSpPr txBox="1"/>
          <p:nvPr/>
        </p:nvSpPr>
        <p:spPr>
          <a:xfrm>
            <a:off x="4577475" y="5921189"/>
            <a:ext cx="4565673" cy="369332"/>
          </a:xfrm>
          <a:prstGeom prst="rect">
            <a:avLst/>
          </a:prstGeom>
          <a:noFill/>
        </p:spPr>
        <p:txBody>
          <a:bodyPr wrap="none" rtlCol="0">
            <a:spAutoFit/>
          </a:bodyPr>
          <a:lstStyle/>
          <a:p>
            <a:r>
              <a:rPr kumimoji="1" lang="ja-JP" altLang="en-US" b="1" dirty="0" smtClean="0">
                <a:solidFill>
                  <a:srgbClr val="FF0000"/>
                </a:solidFill>
              </a:rPr>
              <a:t>●</a:t>
            </a:r>
            <a:r>
              <a:rPr kumimoji="1" lang="ja-JP" altLang="en-US" b="1" u="sng" dirty="0" smtClean="0"/>
              <a:t>治療の不安払拭と将来への勇気と希望　</a:t>
            </a:r>
            <a:r>
              <a:rPr kumimoji="1" lang="en-US" altLang="ja-JP" b="1" u="sng" dirty="0" smtClean="0"/>
              <a:t>N</a:t>
            </a:r>
            <a:endParaRPr kumimoji="1" lang="ja-JP" altLang="en-US" b="1" u="sng" dirty="0"/>
          </a:p>
        </p:txBody>
      </p:sp>
      <p:sp>
        <p:nvSpPr>
          <p:cNvPr id="30" name="テキスト ボックス 29"/>
          <p:cNvSpPr txBox="1"/>
          <p:nvPr/>
        </p:nvSpPr>
        <p:spPr>
          <a:xfrm>
            <a:off x="593519" y="3359023"/>
            <a:ext cx="1264881" cy="954107"/>
          </a:xfrm>
          <a:prstGeom prst="rect">
            <a:avLst/>
          </a:prstGeom>
          <a:noFill/>
        </p:spPr>
        <p:txBody>
          <a:bodyPr wrap="square" rtlCol="0">
            <a:spAutoFit/>
          </a:bodyPr>
          <a:lstStyle/>
          <a:p>
            <a:r>
              <a:rPr kumimoji="1" lang="ja-JP" altLang="en-US" sz="2800" dirty="0" smtClean="0"/>
              <a:t>   </a:t>
            </a:r>
            <a:r>
              <a:rPr kumimoji="1" lang="ja-JP" altLang="en-US" sz="2800" b="1" dirty="0" smtClean="0">
                <a:solidFill>
                  <a:schemeClr val="bg1"/>
                </a:solidFill>
              </a:rPr>
              <a:t>院内</a:t>
            </a:r>
            <a:endParaRPr lang="en-US" altLang="ja-JP" sz="2800" b="1" dirty="0">
              <a:solidFill>
                <a:schemeClr val="bg1"/>
              </a:solidFill>
            </a:endParaRPr>
          </a:p>
          <a:p>
            <a:r>
              <a:rPr lang="ja-JP" altLang="en-US" sz="2800" b="1" dirty="0" smtClean="0">
                <a:solidFill>
                  <a:schemeClr val="bg1"/>
                </a:solidFill>
              </a:rPr>
              <a:t>患者会</a:t>
            </a:r>
            <a:endParaRPr kumimoji="1" lang="ja-JP" altLang="en-US" sz="2800" b="1" dirty="0">
              <a:solidFill>
                <a:schemeClr val="bg1"/>
              </a:solidFill>
            </a:endParaRPr>
          </a:p>
        </p:txBody>
      </p:sp>
      <p:cxnSp>
        <p:nvCxnSpPr>
          <p:cNvPr id="1024" name="直線コネクタ 1023"/>
          <p:cNvCxnSpPr/>
          <p:nvPr/>
        </p:nvCxnSpPr>
        <p:spPr>
          <a:xfrm flipV="1">
            <a:off x="2052669" y="2699269"/>
            <a:ext cx="582508" cy="48265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2248525" y="4003601"/>
            <a:ext cx="679841" cy="137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7" name="直線コネクタ 1036"/>
          <p:cNvCxnSpPr/>
          <p:nvPr/>
        </p:nvCxnSpPr>
        <p:spPr>
          <a:xfrm>
            <a:off x="1946683" y="4559805"/>
            <a:ext cx="794479" cy="79447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729" y="5522659"/>
            <a:ext cx="925579" cy="129614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605184" y="1084034"/>
            <a:ext cx="4252213" cy="369332"/>
          </a:xfrm>
          <a:prstGeom prst="rect">
            <a:avLst/>
          </a:prstGeom>
          <a:noFill/>
        </p:spPr>
        <p:txBody>
          <a:bodyPr wrap="square" rtlCol="0">
            <a:spAutoFit/>
          </a:bodyPr>
          <a:lstStyle/>
          <a:p>
            <a:r>
              <a:rPr kumimoji="1" lang="ja-JP" altLang="en-US" dirty="0" smtClean="0">
                <a:solidFill>
                  <a:srgbClr val="C00000"/>
                </a:solidFill>
              </a:rPr>
              <a:t>●</a:t>
            </a:r>
            <a:r>
              <a:rPr kumimoji="1" lang="ja-JP" altLang="en-US" b="1" dirty="0" smtClean="0"/>
              <a:t>病棟看護師と交流希望・感謝したい　</a:t>
            </a:r>
            <a:r>
              <a:rPr kumimoji="1" lang="en-US" altLang="ja-JP" b="1" dirty="0" smtClean="0"/>
              <a:t>M</a:t>
            </a:r>
            <a:endParaRPr kumimoji="1" lang="ja-JP" altLang="en-US" b="1" dirty="0"/>
          </a:p>
        </p:txBody>
      </p:sp>
    </p:spTree>
    <p:extLst>
      <p:ext uri="{BB962C8B-B14F-4D97-AF65-F5344CB8AC3E}">
        <p14:creationId xmlns:p14="http://schemas.microsoft.com/office/powerpoint/2010/main" val="872081242"/>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0"/>
                                        <p:tgtEl>
                                          <p:spTgt spid="30"/>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0"/>
                                        <p:tgtEl>
                                          <p:spTgt spid="12"/>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1024"/>
                                        </p:tgtEl>
                                        <p:attrNameLst>
                                          <p:attrName>style.visibility</p:attrName>
                                        </p:attrNameLst>
                                      </p:cBhvr>
                                      <p:to>
                                        <p:strVal val="visible"/>
                                      </p:to>
                                    </p:set>
                                    <p:animEffect transition="in" filter="fade">
                                      <p:cBhvr>
                                        <p:cTn id="23" dur="500"/>
                                        <p:tgtEl>
                                          <p:spTgt spid="1024"/>
                                        </p:tgtEl>
                                      </p:cBhvr>
                                    </p:animEffect>
                                  </p:childTnLst>
                                </p:cTn>
                              </p:par>
                            </p:childTnLst>
                          </p:cTn>
                        </p:par>
                        <p:par>
                          <p:cTn id="24" fill="hold">
                            <p:stCondLst>
                              <p:cond delay="11500"/>
                            </p:stCondLst>
                            <p:childTnLst>
                              <p:par>
                                <p:cTn id="25" presetID="2" presetClass="entr" presetSubtype="2"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3000" fill="hold"/>
                                        <p:tgtEl>
                                          <p:spTgt spid="3"/>
                                        </p:tgtEl>
                                        <p:attrNameLst>
                                          <p:attrName>ppt_x</p:attrName>
                                        </p:attrNameLst>
                                      </p:cBhvr>
                                      <p:tavLst>
                                        <p:tav tm="0">
                                          <p:val>
                                            <p:strVal val="1+#ppt_w/2"/>
                                          </p:val>
                                        </p:tav>
                                        <p:tav tm="100000">
                                          <p:val>
                                            <p:strVal val="#ppt_x"/>
                                          </p:val>
                                        </p:tav>
                                      </p:tavLst>
                                    </p:anim>
                                    <p:anim calcmode="lin" valueType="num">
                                      <p:cBhvr additive="base">
                                        <p:cTn id="28" dur="30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14500"/>
                            </p:stCondLst>
                            <p:childTnLst>
                              <p:par>
                                <p:cTn id="30" presetID="2" presetClass="entr" presetSubtype="2" fill="hold" grpId="0" nodeType="afterEffect">
                                  <p:stCondLst>
                                    <p:cond delay="20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3000" fill="hold"/>
                                        <p:tgtEl>
                                          <p:spTgt spid="15"/>
                                        </p:tgtEl>
                                        <p:attrNameLst>
                                          <p:attrName>ppt_x</p:attrName>
                                        </p:attrNameLst>
                                      </p:cBhvr>
                                      <p:tavLst>
                                        <p:tav tm="0">
                                          <p:val>
                                            <p:strVal val="1+#ppt_w/2"/>
                                          </p:val>
                                        </p:tav>
                                        <p:tav tm="100000">
                                          <p:val>
                                            <p:strVal val="#ppt_x"/>
                                          </p:val>
                                        </p:tav>
                                      </p:tavLst>
                                    </p:anim>
                                    <p:anim calcmode="lin" valueType="num">
                                      <p:cBhvr additive="base">
                                        <p:cTn id="33" dur="30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19500"/>
                            </p:stCondLst>
                            <p:childTnLst>
                              <p:par>
                                <p:cTn id="35" presetID="2" presetClass="entr" presetSubtype="2" fill="hold" grpId="0" nodeType="afterEffect">
                                  <p:stCondLst>
                                    <p:cond delay="20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3000" fill="hold"/>
                                        <p:tgtEl>
                                          <p:spTgt spid="16"/>
                                        </p:tgtEl>
                                        <p:attrNameLst>
                                          <p:attrName>ppt_x</p:attrName>
                                        </p:attrNameLst>
                                      </p:cBhvr>
                                      <p:tavLst>
                                        <p:tav tm="0">
                                          <p:val>
                                            <p:strVal val="1+#ppt_w/2"/>
                                          </p:val>
                                        </p:tav>
                                        <p:tav tm="100000">
                                          <p:val>
                                            <p:strVal val="#ppt_x"/>
                                          </p:val>
                                        </p:tav>
                                      </p:tavLst>
                                    </p:anim>
                                    <p:anim calcmode="lin" valueType="num">
                                      <p:cBhvr additive="base">
                                        <p:cTn id="38" dur="30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24500"/>
                            </p:stCondLst>
                            <p:childTnLst>
                              <p:par>
                                <p:cTn id="40" presetID="2" presetClass="entr" presetSubtype="2" fill="hold" grpId="0" nodeType="afterEffect">
                                  <p:stCondLst>
                                    <p:cond delay="200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3000" fill="hold"/>
                                        <p:tgtEl>
                                          <p:spTgt spid="17"/>
                                        </p:tgtEl>
                                        <p:attrNameLst>
                                          <p:attrName>ppt_x</p:attrName>
                                        </p:attrNameLst>
                                      </p:cBhvr>
                                      <p:tavLst>
                                        <p:tav tm="0">
                                          <p:val>
                                            <p:strVal val="1+#ppt_w/2"/>
                                          </p:val>
                                        </p:tav>
                                        <p:tav tm="100000">
                                          <p:val>
                                            <p:strVal val="#ppt_x"/>
                                          </p:val>
                                        </p:tav>
                                      </p:tavLst>
                                    </p:anim>
                                    <p:anim calcmode="lin" valueType="num">
                                      <p:cBhvr additive="base">
                                        <p:cTn id="43" dur="30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29500"/>
                            </p:stCondLst>
                            <p:childTnLst>
                              <p:par>
                                <p:cTn id="45" presetID="2" presetClass="entr" presetSubtype="2" fill="hold" grpId="0" nodeType="afterEffect">
                                  <p:stCondLst>
                                    <p:cond delay="200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3000" fill="hold"/>
                                        <p:tgtEl>
                                          <p:spTgt spid="26"/>
                                        </p:tgtEl>
                                        <p:attrNameLst>
                                          <p:attrName>ppt_x</p:attrName>
                                        </p:attrNameLst>
                                      </p:cBhvr>
                                      <p:tavLst>
                                        <p:tav tm="0">
                                          <p:val>
                                            <p:strVal val="1+#ppt_w/2"/>
                                          </p:val>
                                        </p:tav>
                                        <p:tav tm="100000">
                                          <p:val>
                                            <p:strVal val="#ppt_x"/>
                                          </p:val>
                                        </p:tav>
                                      </p:tavLst>
                                    </p:anim>
                                    <p:anim calcmode="lin" valueType="num">
                                      <p:cBhvr additive="base">
                                        <p:cTn id="48" dur="3000" fill="hold"/>
                                        <p:tgtEl>
                                          <p:spTgt spid="26"/>
                                        </p:tgtEl>
                                        <p:attrNameLst>
                                          <p:attrName>ppt_y</p:attrName>
                                        </p:attrNameLst>
                                      </p:cBhvr>
                                      <p:tavLst>
                                        <p:tav tm="0">
                                          <p:val>
                                            <p:strVal val="#ppt_y"/>
                                          </p:val>
                                        </p:tav>
                                        <p:tav tm="100000">
                                          <p:val>
                                            <p:strVal val="#ppt_y"/>
                                          </p:val>
                                        </p:tav>
                                      </p:tavLst>
                                    </p:anim>
                                  </p:childTnLst>
                                </p:cTn>
                              </p:par>
                            </p:childTnLst>
                          </p:cTn>
                        </p:par>
                        <p:par>
                          <p:cTn id="49" fill="hold">
                            <p:stCondLst>
                              <p:cond delay="34500"/>
                            </p:stCondLst>
                            <p:childTnLst>
                              <p:par>
                                <p:cTn id="50" presetID="10"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childTnLst>
                                </p:cTn>
                              </p:par>
                            </p:childTnLst>
                          </p:cTn>
                        </p:par>
                        <p:par>
                          <p:cTn id="53" fill="hold">
                            <p:stCondLst>
                              <p:cond delay="35500"/>
                            </p:stCondLst>
                            <p:childTnLst>
                              <p:par>
                                <p:cTn id="54" presetID="10" presetClass="entr" presetSubtype="0"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par>
                          <p:cTn id="57" fill="hold">
                            <p:stCondLst>
                              <p:cond delay="36000"/>
                            </p:stCondLst>
                            <p:childTnLst>
                              <p:par>
                                <p:cTn id="58" presetID="10"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3000"/>
                                        <p:tgtEl>
                                          <p:spTgt spid="13"/>
                                        </p:tgtEl>
                                      </p:cBhvr>
                                    </p:animEffect>
                                  </p:childTnLst>
                                </p:cTn>
                              </p:par>
                            </p:childTnLst>
                          </p:cTn>
                        </p:par>
                        <p:par>
                          <p:cTn id="61" fill="hold">
                            <p:stCondLst>
                              <p:cond delay="390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3000" fill="hold"/>
                                        <p:tgtEl>
                                          <p:spTgt spid="18"/>
                                        </p:tgtEl>
                                        <p:attrNameLst>
                                          <p:attrName>ppt_x</p:attrName>
                                        </p:attrNameLst>
                                      </p:cBhvr>
                                      <p:tavLst>
                                        <p:tav tm="0">
                                          <p:val>
                                            <p:strVal val="1+#ppt_w/2"/>
                                          </p:val>
                                        </p:tav>
                                        <p:tav tm="100000">
                                          <p:val>
                                            <p:strVal val="#ppt_x"/>
                                          </p:val>
                                        </p:tav>
                                      </p:tavLst>
                                    </p:anim>
                                    <p:anim calcmode="lin" valueType="num">
                                      <p:cBhvr additive="base">
                                        <p:cTn id="65" dur="3000" fill="hold"/>
                                        <p:tgtEl>
                                          <p:spTgt spid="18"/>
                                        </p:tgtEl>
                                        <p:attrNameLst>
                                          <p:attrName>ppt_y</p:attrName>
                                        </p:attrNameLst>
                                      </p:cBhvr>
                                      <p:tavLst>
                                        <p:tav tm="0">
                                          <p:val>
                                            <p:strVal val="#ppt_y"/>
                                          </p:val>
                                        </p:tav>
                                        <p:tav tm="100000">
                                          <p:val>
                                            <p:strVal val="#ppt_y"/>
                                          </p:val>
                                        </p:tav>
                                      </p:tavLst>
                                    </p:anim>
                                  </p:childTnLst>
                                </p:cTn>
                              </p:par>
                            </p:childTnLst>
                          </p:cTn>
                        </p:par>
                        <p:par>
                          <p:cTn id="66" fill="hold">
                            <p:stCondLst>
                              <p:cond delay="42000"/>
                            </p:stCondLst>
                            <p:childTnLst>
                              <p:par>
                                <p:cTn id="67" presetID="2" presetClass="entr" presetSubtype="2" fill="hold" grpId="0" nodeType="afterEffect">
                                  <p:stCondLst>
                                    <p:cond delay="200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3000" fill="hold"/>
                                        <p:tgtEl>
                                          <p:spTgt spid="20"/>
                                        </p:tgtEl>
                                        <p:attrNameLst>
                                          <p:attrName>ppt_x</p:attrName>
                                        </p:attrNameLst>
                                      </p:cBhvr>
                                      <p:tavLst>
                                        <p:tav tm="0">
                                          <p:val>
                                            <p:strVal val="1+#ppt_w/2"/>
                                          </p:val>
                                        </p:tav>
                                        <p:tav tm="100000">
                                          <p:val>
                                            <p:strVal val="#ppt_x"/>
                                          </p:val>
                                        </p:tav>
                                      </p:tavLst>
                                    </p:anim>
                                    <p:anim calcmode="lin" valueType="num">
                                      <p:cBhvr additive="base">
                                        <p:cTn id="70" dur="30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47000"/>
                            </p:stCondLst>
                            <p:childTnLst>
                              <p:par>
                                <p:cTn id="72" presetID="2" presetClass="entr" presetSubtype="2" fill="hold" grpId="0" nodeType="afterEffect">
                                  <p:stCondLst>
                                    <p:cond delay="200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3000" fill="hold"/>
                                        <p:tgtEl>
                                          <p:spTgt spid="22"/>
                                        </p:tgtEl>
                                        <p:attrNameLst>
                                          <p:attrName>ppt_x</p:attrName>
                                        </p:attrNameLst>
                                      </p:cBhvr>
                                      <p:tavLst>
                                        <p:tav tm="0">
                                          <p:val>
                                            <p:strVal val="1+#ppt_w/2"/>
                                          </p:val>
                                        </p:tav>
                                        <p:tav tm="100000">
                                          <p:val>
                                            <p:strVal val="#ppt_x"/>
                                          </p:val>
                                        </p:tav>
                                      </p:tavLst>
                                    </p:anim>
                                    <p:anim calcmode="lin" valueType="num">
                                      <p:cBhvr additive="base">
                                        <p:cTn id="75" dur="3000" fill="hold"/>
                                        <p:tgtEl>
                                          <p:spTgt spid="22"/>
                                        </p:tgtEl>
                                        <p:attrNameLst>
                                          <p:attrName>ppt_y</p:attrName>
                                        </p:attrNameLst>
                                      </p:cBhvr>
                                      <p:tavLst>
                                        <p:tav tm="0">
                                          <p:val>
                                            <p:strVal val="#ppt_y"/>
                                          </p:val>
                                        </p:tav>
                                        <p:tav tm="100000">
                                          <p:val>
                                            <p:strVal val="#ppt_y"/>
                                          </p:val>
                                        </p:tav>
                                      </p:tavLst>
                                    </p:anim>
                                  </p:childTnLst>
                                </p:cTn>
                              </p:par>
                            </p:childTnLst>
                          </p:cTn>
                        </p:par>
                        <p:par>
                          <p:cTn id="76" fill="hold">
                            <p:stCondLst>
                              <p:cond delay="52000"/>
                            </p:stCondLst>
                            <p:childTnLst>
                              <p:par>
                                <p:cTn id="77" presetID="2" presetClass="entr" presetSubtype="2" fill="hold" grpId="0" nodeType="afterEffect">
                                  <p:stCondLst>
                                    <p:cond delay="200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3000" fill="hold"/>
                                        <p:tgtEl>
                                          <p:spTgt spid="23"/>
                                        </p:tgtEl>
                                        <p:attrNameLst>
                                          <p:attrName>ppt_x</p:attrName>
                                        </p:attrNameLst>
                                      </p:cBhvr>
                                      <p:tavLst>
                                        <p:tav tm="0">
                                          <p:val>
                                            <p:strVal val="1+#ppt_w/2"/>
                                          </p:val>
                                        </p:tav>
                                        <p:tav tm="100000">
                                          <p:val>
                                            <p:strVal val="#ppt_x"/>
                                          </p:val>
                                        </p:tav>
                                      </p:tavLst>
                                    </p:anim>
                                    <p:anim calcmode="lin" valueType="num">
                                      <p:cBhvr additive="base">
                                        <p:cTn id="80" dur="3000" fill="hold"/>
                                        <p:tgtEl>
                                          <p:spTgt spid="23"/>
                                        </p:tgtEl>
                                        <p:attrNameLst>
                                          <p:attrName>ppt_y</p:attrName>
                                        </p:attrNameLst>
                                      </p:cBhvr>
                                      <p:tavLst>
                                        <p:tav tm="0">
                                          <p:val>
                                            <p:strVal val="#ppt_y"/>
                                          </p:val>
                                        </p:tav>
                                        <p:tav tm="100000">
                                          <p:val>
                                            <p:strVal val="#ppt_y"/>
                                          </p:val>
                                        </p:tav>
                                      </p:tavLst>
                                    </p:anim>
                                  </p:childTnLst>
                                </p:cTn>
                              </p:par>
                            </p:childTnLst>
                          </p:cTn>
                        </p:par>
                        <p:par>
                          <p:cTn id="81" fill="hold">
                            <p:stCondLst>
                              <p:cond delay="57000"/>
                            </p:stCondLst>
                            <p:childTnLst>
                              <p:par>
                                <p:cTn id="82" presetID="2" presetClass="entr" presetSubtype="2" fill="hold" grpId="0" nodeType="afterEffect">
                                  <p:stCondLst>
                                    <p:cond delay="200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3000" fill="hold"/>
                                        <p:tgtEl>
                                          <p:spTgt spid="25"/>
                                        </p:tgtEl>
                                        <p:attrNameLst>
                                          <p:attrName>ppt_x</p:attrName>
                                        </p:attrNameLst>
                                      </p:cBhvr>
                                      <p:tavLst>
                                        <p:tav tm="0">
                                          <p:val>
                                            <p:strVal val="1+#ppt_w/2"/>
                                          </p:val>
                                        </p:tav>
                                        <p:tav tm="100000">
                                          <p:val>
                                            <p:strVal val="#ppt_x"/>
                                          </p:val>
                                        </p:tav>
                                      </p:tavLst>
                                    </p:anim>
                                    <p:anim calcmode="lin" valueType="num">
                                      <p:cBhvr additive="base">
                                        <p:cTn id="85" dur="3000" fill="hold"/>
                                        <p:tgtEl>
                                          <p:spTgt spid="25"/>
                                        </p:tgtEl>
                                        <p:attrNameLst>
                                          <p:attrName>ppt_y</p:attrName>
                                        </p:attrNameLst>
                                      </p:cBhvr>
                                      <p:tavLst>
                                        <p:tav tm="0">
                                          <p:val>
                                            <p:strVal val="#ppt_y"/>
                                          </p:val>
                                        </p:tav>
                                        <p:tav tm="100000">
                                          <p:val>
                                            <p:strVal val="#ppt_y"/>
                                          </p:val>
                                        </p:tav>
                                      </p:tavLst>
                                    </p:anim>
                                  </p:childTnLst>
                                </p:cTn>
                              </p:par>
                            </p:childTnLst>
                          </p:cTn>
                        </p:par>
                        <p:par>
                          <p:cTn id="86" fill="hold">
                            <p:stCondLst>
                              <p:cond delay="62000"/>
                            </p:stCondLst>
                            <p:childTnLst>
                              <p:par>
                                <p:cTn id="87" presetID="10" presetClass="entr" presetSubtype="0"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1000"/>
                                        <p:tgtEl>
                                          <p:spTgt spid="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3000"/>
                                        <p:tgtEl>
                                          <p:spTgt spid="14"/>
                                        </p:tgtEl>
                                      </p:cBhvr>
                                    </p:animEffect>
                                  </p:childTnLst>
                                </p:cTn>
                              </p:par>
                            </p:childTnLst>
                          </p:cTn>
                        </p:par>
                        <p:par>
                          <p:cTn id="93" fill="hold">
                            <p:stCondLst>
                              <p:cond delay="65000"/>
                            </p:stCondLst>
                            <p:childTnLst>
                              <p:par>
                                <p:cTn id="94" presetID="10" presetClass="entr" presetSubtype="0" fill="hold" nodeType="afterEffect">
                                  <p:stCondLst>
                                    <p:cond delay="0"/>
                                  </p:stCondLst>
                                  <p:childTnLst>
                                    <p:set>
                                      <p:cBhvr>
                                        <p:cTn id="95" dur="1" fill="hold">
                                          <p:stCondLst>
                                            <p:cond delay="0"/>
                                          </p:stCondLst>
                                        </p:cTn>
                                        <p:tgtEl>
                                          <p:spTgt spid="1037"/>
                                        </p:tgtEl>
                                        <p:attrNameLst>
                                          <p:attrName>style.visibility</p:attrName>
                                        </p:attrNameLst>
                                      </p:cBhvr>
                                      <p:to>
                                        <p:strVal val="visible"/>
                                      </p:to>
                                    </p:set>
                                    <p:animEffect transition="in" filter="fade">
                                      <p:cBhvr>
                                        <p:cTn id="96" dur="500"/>
                                        <p:tgtEl>
                                          <p:spTgt spid="1037"/>
                                        </p:tgtEl>
                                      </p:cBhvr>
                                    </p:animEffect>
                                  </p:childTnLst>
                                </p:cTn>
                              </p:par>
                            </p:childTnLst>
                          </p:cTn>
                        </p:par>
                        <p:par>
                          <p:cTn id="97" fill="hold">
                            <p:stCondLst>
                              <p:cond delay="65500"/>
                            </p:stCondLst>
                            <p:childTnLst>
                              <p:par>
                                <p:cTn id="98" presetID="2" presetClass="entr" presetSubtype="2"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3000" fill="hold"/>
                                        <p:tgtEl>
                                          <p:spTgt spid="27"/>
                                        </p:tgtEl>
                                        <p:attrNameLst>
                                          <p:attrName>ppt_x</p:attrName>
                                        </p:attrNameLst>
                                      </p:cBhvr>
                                      <p:tavLst>
                                        <p:tav tm="0">
                                          <p:val>
                                            <p:strVal val="1+#ppt_w/2"/>
                                          </p:val>
                                        </p:tav>
                                        <p:tav tm="100000">
                                          <p:val>
                                            <p:strVal val="#ppt_x"/>
                                          </p:val>
                                        </p:tav>
                                      </p:tavLst>
                                    </p:anim>
                                    <p:anim calcmode="lin" valueType="num">
                                      <p:cBhvr additive="base">
                                        <p:cTn id="101" dur="3000" fill="hold"/>
                                        <p:tgtEl>
                                          <p:spTgt spid="27"/>
                                        </p:tgtEl>
                                        <p:attrNameLst>
                                          <p:attrName>ppt_y</p:attrName>
                                        </p:attrNameLst>
                                      </p:cBhvr>
                                      <p:tavLst>
                                        <p:tav tm="0">
                                          <p:val>
                                            <p:strVal val="#ppt_y"/>
                                          </p:val>
                                        </p:tav>
                                        <p:tav tm="100000">
                                          <p:val>
                                            <p:strVal val="#ppt_y"/>
                                          </p:val>
                                        </p:tav>
                                      </p:tavLst>
                                    </p:anim>
                                  </p:childTnLst>
                                </p:cTn>
                              </p:par>
                            </p:childTnLst>
                          </p:cTn>
                        </p:par>
                        <p:par>
                          <p:cTn id="102" fill="hold">
                            <p:stCondLst>
                              <p:cond delay="68500"/>
                            </p:stCondLst>
                            <p:childTnLst>
                              <p:par>
                                <p:cTn id="103" presetID="2" presetClass="entr" presetSubtype="2" fill="hold" grpId="0" nodeType="afterEffect">
                                  <p:stCondLst>
                                    <p:cond delay="2000"/>
                                  </p:stCondLst>
                                  <p:childTnLst>
                                    <p:set>
                                      <p:cBhvr>
                                        <p:cTn id="104" dur="1" fill="hold">
                                          <p:stCondLst>
                                            <p:cond delay="0"/>
                                          </p:stCondLst>
                                        </p:cTn>
                                        <p:tgtEl>
                                          <p:spTgt spid="28"/>
                                        </p:tgtEl>
                                        <p:attrNameLst>
                                          <p:attrName>style.visibility</p:attrName>
                                        </p:attrNameLst>
                                      </p:cBhvr>
                                      <p:to>
                                        <p:strVal val="visible"/>
                                      </p:to>
                                    </p:set>
                                    <p:anim calcmode="lin" valueType="num">
                                      <p:cBhvr additive="base">
                                        <p:cTn id="105" dur="3000" fill="hold"/>
                                        <p:tgtEl>
                                          <p:spTgt spid="28"/>
                                        </p:tgtEl>
                                        <p:attrNameLst>
                                          <p:attrName>ppt_x</p:attrName>
                                        </p:attrNameLst>
                                      </p:cBhvr>
                                      <p:tavLst>
                                        <p:tav tm="0">
                                          <p:val>
                                            <p:strVal val="1+#ppt_w/2"/>
                                          </p:val>
                                        </p:tav>
                                        <p:tav tm="100000">
                                          <p:val>
                                            <p:strVal val="#ppt_x"/>
                                          </p:val>
                                        </p:tav>
                                      </p:tavLst>
                                    </p:anim>
                                    <p:anim calcmode="lin" valueType="num">
                                      <p:cBhvr additive="base">
                                        <p:cTn id="106" dur="3000" fill="hold"/>
                                        <p:tgtEl>
                                          <p:spTgt spid="28"/>
                                        </p:tgtEl>
                                        <p:attrNameLst>
                                          <p:attrName>ppt_y</p:attrName>
                                        </p:attrNameLst>
                                      </p:cBhvr>
                                      <p:tavLst>
                                        <p:tav tm="0">
                                          <p:val>
                                            <p:strVal val="#ppt_y"/>
                                          </p:val>
                                        </p:tav>
                                        <p:tav tm="100000">
                                          <p:val>
                                            <p:strVal val="#ppt_y"/>
                                          </p:val>
                                        </p:tav>
                                      </p:tavLst>
                                    </p:anim>
                                  </p:childTnLst>
                                </p:cTn>
                              </p:par>
                            </p:childTnLst>
                          </p:cTn>
                        </p:par>
                        <p:par>
                          <p:cTn id="107" fill="hold">
                            <p:stCondLst>
                              <p:cond delay="73500"/>
                            </p:stCondLst>
                            <p:childTnLst>
                              <p:par>
                                <p:cTn id="108" presetID="2" presetClass="entr" presetSubtype="2" fill="hold" grpId="0" nodeType="afterEffect">
                                  <p:stCondLst>
                                    <p:cond delay="2000"/>
                                  </p:stCondLst>
                                  <p:childTnLst>
                                    <p:set>
                                      <p:cBhvr>
                                        <p:cTn id="109" dur="1" fill="hold">
                                          <p:stCondLst>
                                            <p:cond delay="0"/>
                                          </p:stCondLst>
                                        </p:cTn>
                                        <p:tgtEl>
                                          <p:spTgt spid="29"/>
                                        </p:tgtEl>
                                        <p:attrNameLst>
                                          <p:attrName>style.visibility</p:attrName>
                                        </p:attrNameLst>
                                      </p:cBhvr>
                                      <p:to>
                                        <p:strVal val="visible"/>
                                      </p:to>
                                    </p:set>
                                    <p:anim calcmode="lin" valueType="num">
                                      <p:cBhvr additive="base">
                                        <p:cTn id="110" dur="3000" fill="hold"/>
                                        <p:tgtEl>
                                          <p:spTgt spid="29"/>
                                        </p:tgtEl>
                                        <p:attrNameLst>
                                          <p:attrName>ppt_x</p:attrName>
                                        </p:attrNameLst>
                                      </p:cBhvr>
                                      <p:tavLst>
                                        <p:tav tm="0">
                                          <p:val>
                                            <p:strVal val="1+#ppt_w/2"/>
                                          </p:val>
                                        </p:tav>
                                        <p:tav tm="100000">
                                          <p:val>
                                            <p:strVal val="#ppt_x"/>
                                          </p:val>
                                        </p:tav>
                                      </p:tavLst>
                                    </p:anim>
                                    <p:anim calcmode="lin" valueType="num">
                                      <p:cBhvr additive="base">
                                        <p:cTn id="111" dur="3000" fill="hold"/>
                                        <p:tgtEl>
                                          <p:spTgt spid="29"/>
                                        </p:tgtEl>
                                        <p:attrNameLst>
                                          <p:attrName>ppt_y</p:attrName>
                                        </p:attrNameLst>
                                      </p:cBhvr>
                                      <p:tavLst>
                                        <p:tav tm="0">
                                          <p:val>
                                            <p:strVal val="#ppt_y"/>
                                          </p:val>
                                        </p:tav>
                                        <p:tav tm="100000">
                                          <p:val>
                                            <p:strVal val="#ppt_y"/>
                                          </p:val>
                                        </p:tav>
                                      </p:tavLst>
                                    </p:anim>
                                  </p:childTnLst>
                                </p:cTn>
                              </p:par>
                            </p:childTnLst>
                          </p:cTn>
                        </p:par>
                        <p:par>
                          <p:cTn id="112" fill="hold">
                            <p:stCondLst>
                              <p:cond delay="78500"/>
                            </p:stCondLst>
                            <p:childTnLst>
                              <p:par>
                                <p:cTn id="113" presetID="2" presetClass="entr" presetSubtype="2" fill="hold" grpId="0" nodeType="afterEffect">
                                  <p:stCondLst>
                                    <p:cond delay="200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3000" fill="hold"/>
                                        <p:tgtEl>
                                          <p:spTgt spid="19"/>
                                        </p:tgtEl>
                                        <p:attrNameLst>
                                          <p:attrName>ppt_x</p:attrName>
                                        </p:attrNameLst>
                                      </p:cBhvr>
                                      <p:tavLst>
                                        <p:tav tm="0">
                                          <p:val>
                                            <p:strVal val="1+#ppt_w/2"/>
                                          </p:val>
                                        </p:tav>
                                        <p:tav tm="100000">
                                          <p:val>
                                            <p:strVal val="#ppt_x"/>
                                          </p:val>
                                        </p:tav>
                                      </p:tavLst>
                                    </p:anim>
                                    <p:anim calcmode="lin" valueType="num">
                                      <p:cBhvr additive="base">
                                        <p:cTn id="116" dur="3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2" grpId="0"/>
      <p:bldP spid="23" grpId="0"/>
      <p:bldP spid="25" grpId="0"/>
      <p:bldP spid="26" grpId="0"/>
      <p:bldP spid="27" grpId="0"/>
      <p:bldP spid="28" grpId="0"/>
      <p:bldP spid="29" grpId="0"/>
      <p:bldP spid="3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3726" y="260648"/>
            <a:ext cx="7772400" cy="1261778"/>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ja-JP" altLang="en-US"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血液腫瘍患者会マップ</a:t>
            </a:r>
            <a:r>
              <a:rPr lang="en-US" altLang="ja-JP"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ja-JP" altLang="en-US"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関東圏）</a:t>
            </a:r>
            <a:br>
              <a:rPr lang="ja-JP" altLang="en-US"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kumimoji="1" lang="ja-JP" alt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2" descr="C:\Users\MINABE\Documents\HosPAC\ロゴ決定版logo－kanse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1276" y="4931792"/>
            <a:ext cx="1367408" cy="1839786"/>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1522426"/>
            <a:ext cx="6675660" cy="5249152"/>
          </a:xfrm>
          <a:prstGeom prst="rect">
            <a:avLst/>
          </a:prstGeom>
        </p:spPr>
      </p:pic>
      <p:sp>
        <p:nvSpPr>
          <p:cNvPr id="6" name="テキスト ボックス 5"/>
          <p:cNvSpPr txBox="1"/>
          <p:nvPr/>
        </p:nvSpPr>
        <p:spPr>
          <a:xfrm>
            <a:off x="6372200" y="1159069"/>
            <a:ext cx="2674134" cy="415498"/>
          </a:xfrm>
          <a:prstGeom prst="rect">
            <a:avLst/>
          </a:prstGeom>
          <a:noFill/>
        </p:spPr>
        <p:txBody>
          <a:bodyPr wrap="square" rtlCol="0">
            <a:spAutoFit/>
          </a:bodyPr>
          <a:lstStyle/>
          <a:p>
            <a:r>
              <a:rPr lang="ja-JP" altLang="en-US" sz="1050" dirty="0">
                <a:solidFill>
                  <a:prstClr val="black"/>
                </a:solidFill>
              </a:rPr>
              <a:t>バルーン印：</a:t>
            </a:r>
            <a:r>
              <a:rPr lang="ja-JP" altLang="en-US" sz="1050" dirty="0">
                <a:solidFill>
                  <a:srgbClr val="0070C0"/>
                </a:solidFill>
              </a:rPr>
              <a:t>青</a:t>
            </a:r>
            <a:r>
              <a:rPr lang="ja-JP" altLang="en-US" sz="1050" dirty="0" err="1">
                <a:solidFill>
                  <a:srgbClr val="0070C0"/>
                </a:solidFill>
              </a:rPr>
              <a:t>ー</a:t>
            </a:r>
            <a:r>
              <a:rPr lang="ja-JP" altLang="en-US" sz="1050" dirty="0">
                <a:solidFill>
                  <a:srgbClr val="0070C0"/>
                </a:solidFill>
              </a:rPr>
              <a:t>全国；</a:t>
            </a:r>
            <a:r>
              <a:rPr lang="ja-JP" altLang="en-US" sz="1050" dirty="0">
                <a:solidFill>
                  <a:srgbClr val="FF0000"/>
                </a:solidFill>
              </a:rPr>
              <a:t>赤</a:t>
            </a:r>
            <a:r>
              <a:rPr lang="ja-JP" altLang="en-US" sz="1050" dirty="0" err="1">
                <a:solidFill>
                  <a:srgbClr val="FF0000"/>
                </a:solidFill>
              </a:rPr>
              <a:t>ー</a:t>
            </a:r>
            <a:r>
              <a:rPr lang="ja-JP" altLang="en-US" sz="1050" dirty="0">
                <a:solidFill>
                  <a:srgbClr val="FF0000"/>
                </a:solidFill>
              </a:rPr>
              <a:t>院内；</a:t>
            </a:r>
            <a:r>
              <a:rPr lang="ja-JP" altLang="en-US" sz="1050" dirty="0">
                <a:solidFill>
                  <a:srgbClr val="00B050"/>
                </a:solidFill>
              </a:rPr>
              <a:t>緑</a:t>
            </a:r>
            <a:r>
              <a:rPr lang="ja-JP" altLang="en-US" sz="1050" dirty="0" err="1">
                <a:solidFill>
                  <a:srgbClr val="00B050"/>
                </a:solidFill>
              </a:rPr>
              <a:t>ー</a:t>
            </a:r>
            <a:r>
              <a:rPr lang="ja-JP" altLang="en-US" sz="1050" dirty="0">
                <a:solidFill>
                  <a:srgbClr val="00B050"/>
                </a:solidFill>
              </a:rPr>
              <a:t>地域</a:t>
            </a:r>
            <a:endParaRPr lang="en-US" altLang="ja-JP" sz="1050" dirty="0">
              <a:solidFill>
                <a:srgbClr val="00B050"/>
              </a:solidFill>
            </a:endParaRPr>
          </a:p>
          <a:p>
            <a:r>
              <a:rPr lang="ja-JP" altLang="en-US" sz="1050" dirty="0">
                <a:solidFill>
                  <a:prstClr val="black"/>
                </a:solidFill>
              </a:rPr>
              <a:t>ピン印：小児がん</a:t>
            </a:r>
            <a:r>
              <a:rPr lang="en-US" altLang="ja-JP" sz="1050" dirty="0">
                <a:solidFill>
                  <a:prstClr val="black"/>
                </a:solidFill>
              </a:rPr>
              <a:t>〔</a:t>
            </a:r>
            <a:r>
              <a:rPr lang="ja-JP" altLang="en-US" sz="1050" dirty="0">
                <a:solidFill>
                  <a:prstClr val="black"/>
                </a:solidFill>
              </a:rPr>
              <a:t>色別は上記と同じ）</a:t>
            </a:r>
          </a:p>
        </p:txBody>
      </p:sp>
    </p:spTree>
    <p:extLst>
      <p:ext uri="{BB962C8B-B14F-4D97-AF65-F5344CB8AC3E}">
        <p14:creationId xmlns:p14="http://schemas.microsoft.com/office/powerpoint/2010/main" val="244308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7" name="Picture 3" descr="詳細を表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11" y="-24423"/>
            <a:ext cx="9433310" cy="7938680"/>
          </a:xfrm>
          <a:prstGeom prst="rect">
            <a:avLst/>
          </a:prstGeom>
          <a:ln>
            <a:noFill/>
          </a:ln>
          <a:effectLst>
            <a:softEdge rad="1206500"/>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世話人の呟き</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71214812"/>
              </p:ext>
            </p:extLst>
          </p:nvPr>
        </p:nvGraphicFramePr>
        <p:xfrm>
          <a:off x="107380" y="1600200"/>
          <a:ext cx="892924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9760" y="260560"/>
            <a:ext cx="925579" cy="129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140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417" b="29300"/>
          <a:stretch/>
        </p:blipFill>
        <p:spPr bwMode="auto">
          <a:xfrm>
            <a:off x="359249" y="198167"/>
            <a:ext cx="8564320" cy="6542843"/>
          </a:xfrm>
          <a:prstGeom prst="rect">
            <a:avLst/>
          </a:prstGeom>
          <a:noFill/>
          <a:ln>
            <a:noFill/>
          </a:ln>
          <a:effectLst>
            <a:glow rad="1905000">
              <a:schemeClr val="accent1">
                <a:alpha val="0"/>
              </a:schemeClr>
            </a:glow>
            <a:outerShdw dist="35921" dir="2700000" algn="ctr" rotWithShape="0">
              <a:schemeClr val="bg2"/>
            </a:outerShdw>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8421" y="24726"/>
            <a:ext cx="925579" cy="129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455789" y="332570"/>
            <a:ext cx="8229600"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36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ＨｏｓＰＡＣへの要望</a:t>
            </a:r>
            <a:endParaRPr kumimoji="1" lang="ja-JP" altLang="en-US" sz="36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0" name="Picture 2"/>
          <p:cNvPicPr>
            <a:picLocks noGrp="1" noChangeAspect="1" noChangeArrowheads="1"/>
          </p:cNvPicPr>
          <p:nvPr>
            <p:ph idx="1"/>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5520" y="1556740"/>
            <a:ext cx="2627604" cy="262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520" y="3933069"/>
            <a:ext cx="2627313"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571162" y="2360162"/>
            <a:ext cx="2016280" cy="523220"/>
          </a:xfrm>
          <a:prstGeom prst="rect">
            <a:avLst/>
          </a:prstGeom>
          <a:noFill/>
        </p:spPr>
        <p:txBody>
          <a:bodyPr wrap="square" rtlCol="0">
            <a:spAutoFit/>
          </a:bodyPr>
          <a:lstStyle/>
          <a:p>
            <a:r>
              <a:rPr kumimoji="1" lang="ja-JP" altLang="en-US" sz="2800" b="1" u="sng" dirty="0" smtClean="0"/>
              <a:t>啓蒙・支援</a:t>
            </a:r>
            <a:endParaRPr kumimoji="1" lang="ja-JP" altLang="en-US" sz="2800" b="1" u="sng" dirty="0"/>
          </a:p>
        </p:txBody>
      </p:sp>
      <p:sp>
        <p:nvSpPr>
          <p:cNvPr id="7" name="テキスト ボックス 6"/>
          <p:cNvSpPr txBox="1"/>
          <p:nvPr/>
        </p:nvSpPr>
        <p:spPr>
          <a:xfrm>
            <a:off x="1995622" y="3100257"/>
            <a:ext cx="877163" cy="369332"/>
          </a:xfrm>
          <a:prstGeom prst="rect">
            <a:avLst/>
          </a:prstGeom>
          <a:noFill/>
        </p:spPr>
        <p:txBody>
          <a:bodyPr wrap="none" rtlCol="0">
            <a:spAutoFit/>
          </a:bodyPr>
          <a:lstStyle/>
          <a:p>
            <a:r>
              <a:rPr kumimoji="1" lang="ja-JP" altLang="en-US" b="1" dirty="0" smtClean="0"/>
              <a:t>対外的</a:t>
            </a:r>
            <a:endParaRPr kumimoji="1" lang="ja-JP" altLang="en-US" b="1" dirty="0"/>
          </a:p>
        </p:txBody>
      </p:sp>
      <p:sp>
        <p:nvSpPr>
          <p:cNvPr id="8" name="テキスト ボックス 7"/>
          <p:cNvSpPr txBox="1"/>
          <p:nvPr/>
        </p:nvSpPr>
        <p:spPr>
          <a:xfrm>
            <a:off x="1809512" y="4752180"/>
            <a:ext cx="1440200" cy="523220"/>
          </a:xfrm>
          <a:prstGeom prst="rect">
            <a:avLst/>
          </a:prstGeom>
          <a:noFill/>
        </p:spPr>
        <p:txBody>
          <a:bodyPr wrap="square" rtlCol="0">
            <a:spAutoFit/>
          </a:bodyPr>
          <a:lstStyle/>
          <a:p>
            <a:r>
              <a:rPr kumimoji="1" lang="ja-JP" altLang="en-US" sz="2800" b="1" u="sng" dirty="0" smtClean="0"/>
              <a:t>運　　営　</a:t>
            </a:r>
            <a:r>
              <a:rPr kumimoji="1" lang="ja-JP" altLang="en-US" sz="2800" b="1" dirty="0" smtClean="0"/>
              <a:t>　　　　　　　　</a:t>
            </a:r>
            <a:endParaRPr kumimoji="1" lang="ja-JP" altLang="en-US" sz="2800" b="1" dirty="0"/>
          </a:p>
        </p:txBody>
      </p:sp>
      <p:sp>
        <p:nvSpPr>
          <p:cNvPr id="9" name="テキスト ボックス 8"/>
          <p:cNvSpPr txBox="1"/>
          <p:nvPr/>
        </p:nvSpPr>
        <p:spPr>
          <a:xfrm>
            <a:off x="1985571" y="5620724"/>
            <a:ext cx="881973" cy="369332"/>
          </a:xfrm>
          <a:prstGeom prst="rect">
            <a:avLst/>
          </a:prstGeom>
          <a:noFill/>
        </p:spPr>
        <p:txBody>
          <a:bodyPr wrap="none" rtlCol="0">
            <a:spAutoFit/>
          </a:bodyPr>
          <a:lstStyle/>
          <a:p>
            <a:r>
              <a:rPr kumimoji="1" lang="ja-JP" altLang="en-US" b="1" dirty="0" smtClean="0"/>
              <a:t>対内的</a:t>
            </a:r>
            <a:endParaRPr kumimoji="1" lang="ja-JP" altLang="en-US" b="1" dirty="0"/>
          </a:p>
        </p:txBody>
      </p:sp>
      <p:sp>
        <p:nvSpPr>
          <p:cNvPr id="12" name="テキスト ボックス 11"/>
          <p:cNvSpPr txBox="1"/>
          <p:nvPr/>
        </p:nvSpPr>
        <p:spPr>
          <a:xfrm>
            <a:off x="4268639" y="1606949"/>
            <a:ext cx="307167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b="1" u="sng" dirty="0" smtClean="0"/>
              <a:t>病院側の協力を得るパイプ役</a:t>
            </a:r>
            <a:endParaRPr kumimoji="1" lang="ja-JP" altLang="en-US" b="1" u="sng" dirty="0"/>
          </a:p>
        </p:txBody>
      </p:sp>
      <p:sp>
        <p:nvSpPr>
          <p:cNvPr id="13" name="テキスト ボックス 12"/>
          <p:cNvSpPr txBox="1"/>
          <p:nvPr/>
        </p:nvSpPr>
        <p:spPr>
          <a:xfrm>
            <a:off x="4287800" y="2130453"/>
            <a:ext cx="431819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b="1" u="sng" dirty="0" smtClean="0"/>
              <a:t>医師</a:t>
            </a:r>
            <a:r>
              <a:rPr kumimoji="1" lang="en-US" altLang="ja-JP" b="1" u="sng" dirty="0" smtClean="0"/>
              <a:t>/</a:t>
            </a:r>
            <a:r>
              <a:rPr kumimoji="1" lang="ja-JP" altLang="en-US" b="1" u="sng" dirty="0" smtClean="0"/>
              <a:t>看護師への啓発活動</a:t>
            </a:r>
            <a:r>
              <a:rPr kumimoji="1" lang="ja-JP" altLang="en-US" sz="1600" b="1" u="sng" dirty="0" smtClean="0"/>
              <a:t>（患者会の効用）</a:t>
            </a:r>
            <a:endParaRPr kumimoji="1" lang="ja-JP" altLang="en-US" b="1" u="sng" dirty="0"/>
          </a:p>
        </p:txBody>
      </p:sp>
      <p:sp>
        <p:nvSpPr>
          <p:cNvPr id="14" name="テキスト ボックス 13"/>
          <p:cNvSpPr txBox="1"/>
          <p:nvPr/>
        </p:nvSpPr>
        <p:spPr>
          <a:xfrm>
            <a:off x="4290260" y="3152875"/>
            <a:ext cx="307327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b="1" u="sng" dirty="0" smtClean="0"/>
              <a:t>他疾患患者会への拡大</a:t>
            </a:r>
            <a:r>
              <a:rPr kumimoji="1" lang="en-US" altLang="ja-JP" b="1" u="sng" dirty="0" smtClean="0"/>
              <a:t>/</a:t>
            </a:r>
            <a:r>
              <a:rPr kumimoji="1" lang="ja-JP" altLang="en-US" b="1" u="sng" dirty="0" smtClean="0"/>
              <a:t>連動</a:t>
            </a:r>
            <a:endParaRPr kumimoji="1" lang="ja-JP" altLang="en-US" b="1" u="sng" dirty="0"/>
          </a:p>
        </p:txBody>
      </p:sp>
      <p:sp>
        <p:nvSpPr>
          <p:cNvPr id="15" name="テキスト ボックス 14"/>
          <p:cNvSpPr txBox="1"/>
          <p:nvPr/>
        </p:nvSpPr>
        <p:spPr>
          <a:xfrm>
            <a:off x="4301445" y="4392010"/>
            <a:ext cx="320632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u="sng" dirty="0" smtClean="0"/>
              <a:t>世話人の発言機会の増加希望</a:t>
            </a:r>
            <a:endParaRPr kumimoji="1" lang="ja-JP" altLang="en-US" dirty="0"/>
          </a:p>
        </p:txBody>
      </p:sp>
      <p:sp>
        <p:nvSpPr>
          <p:cNvPr id="16" name="テキスト ボックス 15"/>
          <p:cNvSpPr txBox="1"/>
          <p:nvPr/>
        </p:nvSpPr>
        <p:spPr>
          <a:xfrm>
            <a:off x="4301445" y="4906068"/>
            <a:ext cx="198163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u="sng" dirty="0" smtClean="0"/>
              <a:t>オブザーバー過多</a:t>
            </a:r>
            <a:endParaRPr kumimoji="1" lang="ja-JP" altLang="en-US" b="1" u="sng" dirty="0"/>
          </a:p>
        </p:txBody>
      </p:sp>
      <p:sp>
        <p:nvSpPr>
          <p:cNvPr id="17" name="テキスト ボックス 16"/>
          <p:cNvSpPr txBox="1"/>
          <p:nvPr/>
        </p:nvSpPr>
        <p:spPr>
          <a:xfrm>
            <a:off x="4301445" y="5899466"/>
            <a:ext cx="462212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b="1" u="sng" dirty="0" smtClean="0"/>
              <a:t>おしゃべり会</a:t>
            </a:r>
            <a:r>
              <a:rPr lang="ja-JP" altLang="en-US" b="1" u="sng" dirty="0"/>
              <a:t>だが</a:t>
            </a:r>
            <a:r>
              <a:rPr lang="ja-JP" altLang="en-US" b="1" u="sng" dirty="0" smtClean="0"/>
              <a:t>、活動の幅</a:t>
            </a:r>
            <a:r>
              <a:rPr lang="ja-JP" altLang="en-US" b="1" u="sng" dirty="0"/>
              <a:t>・</a:t>
            </a:r>
            <a:r>
              <a:rPr lang="ja-JP" altLang="en-US" b="1" u="sng" dirty="0" smtClean="0"/>
              <a:t>課題を知る機会</a:t>
            </a:r>
            <a:endParaRPr kumimoji="1" lang="ja-JP" altLang="en-US" dirty="0"/>
          </a:p>
        </p:txBody>
      </p:sp>
      <p:sp>
        <p:nvSpPr>
          <p:cNvPr id="18" name="テキスト ボックス 17"/>
          <p:cNvSpPr txBox="1"/>
          <p:nvPr/>
        </p:nvSpPr>
        <p:spPr>
          <a:xfrm>
            <a:off x="4301445" y="5393803"/>
            <a:ext cx="438774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u="sng" dirty="0" smtClean="0"/>
              <a:t>会費無料での運営・他院患者受入の方策</a:t>
            </a:r>
            <a:endParaRPr kumimoji="1" lang="ja-JP" altLang="en-US" dirty="0"/>
          </a:p>
        </p:txBody>
      </p:sp>
      <p:sp>
        <p:nvSpPr>
          <p:cNvPr id="19" name="テキスト ボックス 18"/>
          <p:cNvSpPr txBox="1"/>
          <p:nvPr/>
        </p:nvSpPr>
        <p:spPr>
          <a:xfrm>
            <a:off x="4281687" y="6375716"/>
            <a:ext cx="331853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u="sng" dirty="0" smtClean="0"/>
              <a:t>参加者を満足させる運営の工夫</a:t>
            </a:r>
            <a:endParaRPr kumimoji="1" lang="ja-JP" altLang="en-US" b="1" u="sng" dirty="0"/>
          </a:p>
        </p:txBody>
      </p:sp>
      <p:sp>
        <p:nvSpPr>
          <p:cNvPr id="20" name="テキスト ボックス 19"/>
          <p:cNvSpPr txBox="1"/>
          <p:nvPr/>
        </p:nvSpPr>
        <p:spPr>
          <a:xfrm>
            <a:off x="4287374" y="2641791"/>
            <a:ext cx="274145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b="1" u="sng" dirty="0" smtClean="0"/>
              <a:t>医療者への協力依頼方法</a:t>
            </a:r>
            <a:endParaRPr kumimoji="1" lang="ja-JP" altLang="en-US" b="1" u="sng" dirty="0"/>
          </a:p>
        </p:txBody>
      </p:sp>
      <p:sp>
        <p:nvSpPr>
          <p:cNvPr id="21" name="テキスト ボックス 20"/>
          <p:cNvSpPr txBox="1"/>
          <p:nvPr/>
        </p:nvSpPr>
        <p:spPr>
          <a:xfrm>
            <a:off x="4279308" y="3631374"/>
            <a:ext cx="297389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b="1" u="sng" dirty="0" smtClean="0"/>
              <a:t>訪問患者会実現の支援方法</a:t>
            </a:r>
            <a:endParaRPr kumimoji="1" lang="ja-JP" altLang="en-US" b="1" u="sng" dirty="0"/>
          </a:p>
        </p:txBody>
      </p:sp>
    </p:spTree>
    <p:extLst>
      <p:ext uri="{BB962C8B-B14F-4D97-AF65-F5344CB8AC3E}">
        <p14:creationId xmlns:p14="http://schemas.microsoft.com/office/powerpoint/2010/main" val="38284576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500"/>
                            </p:stCondLst>
                            <p:childTnLst>
                              <p:par>
                                <p:cTn id="17" presetID="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3000" fill="hold"/>
                                        <p:tgtEl>
                                          <p:spTgt spid="12"/>
                                        </p:tgtEl>
                                        <p:attrNameLst>
                                          <p:attrName>ppt_x</p:attrName>
                                        </p:attrNameLst>
                                      </p:cBhvr>
                                      <p:tavLst>
                                        <p:tav tm="0">
                                          <p:val>
                                            <p:strVal val="#ppt_x"/>
                                          </p:val>
                                        </p:tav>
                                        <p:tav tm="100000">
                                          <p:val>
                                            <p:strVal val="#ppt_x"/>
                                          </p:val>
                                        </p:tav>
                                      </p:tavLst>
                                    </p:anim>
                                    <p:anim calcmode="lin" valueType="num">
                                      <p:cBhvr additive="base">
                                        <p:cTn id="20" dur="30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7500"/>
                            </p:stCondLst>
                            <p:childTnLst>
                              <p:par>
                                <p:cTn id="22" presetID="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3000" fill="hold"/>
                                        <p:tgtEl>
                                          <p:spTgt spid="13"/>
                                        </p:tgtEl>
                                        <p:attrNameLst>
                                          <p:attrName>ppt_x</p:attrName>
                                        </p:attrNameLst>
                                      </p:cBhvr>
                                      <p:tavLst>
                                        <p:tav tm="0">
                                          <p:val>
                                            <p:strVal val="#ppt_x"/>
                                          </p:val>
                                        </p:tav>
                                        <p:tav tm="100000">
                                          <p:val>
                                            <p:strVal val="#ppt_x"/>
                                          </p:val>
                                        </p:tav>
                                      </p:tavLst>
                                    </p:anim>
                                    <p:anim calcmode="lin" valueType="num">
                                      <p:cBhvr additive="base">
                                        <p:cTn id="25" dur="30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10500"/>
                            </p:stCondLst>
                            <p:childTnLst>
                              <p:par>
                                <p:cTn id="27" presetID="2" presetClass="entr" presetSubtype="4" fill="hold" grpId="0" nodeType="afterEffect">
                                  <p:stCondLst>
                                    <p:cond delay="200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3000" fill="hold"/>
                                        <p:tgtEl>
                                          <p:spTgt spid="20"/>
                                        </p:tgtEl>
                                        <p:attrNameLst>
                                          <p:attrName>ppt_x</p:attrName>
                                        </p:attrNameLst>
                                      </p:cBhvr>
                                      <p:tavLst>
                                        <p:tav tm="0">
                                          <p:val>
                                            <p:strVal val="#ppt_x"/>
                                          </p:val>
                                        </p:tav>
                                        <p:tav tm="100000">
                                          <p:val>
                                            <p:strVal val="#ppt_x"/>
                                          </p:val>
                                        </p:tav>
                                      </p:tavLst>
                                    </p:anim>
                                    <p:anim calcmode="lin" valueType="num">
                                      <p:cBhvr additive="base">
                                        <p:cTn id="30" dur="3000" fill="hold"/>
                                        <p:tgtEl>
                                          <p:spTgt spid="20"/>
                                        </p:tgtEl>
                                        <p:attrNameLst>
                                          <p:attrName>ppt_y</p:attrName>
                                        </p:attrNameLst>
                                      </p:cBhvr>
                                      <p:tavLst>
                                        <p:tav tm="0">
                                          <p:val>
                                            <p:strVal val="1+#ppt_h/2"/>
                                          </p:val>
                                        </p:tav>
                                        <p:tav tm="100000">
                                          <p:val>
                                            <p:strVal val="#ppt_y"/>
                                          </p:val>
                                        </p:tav>
                                      </p:tavLst>
                                    </p:anim>
                                  </p:childTnLst>
                                </p:cTn>
                              </p:par>
                            </p:childTnLst>
                          </p:cTn>
                        </p:par>
                        <p:par>
                          <p:cTn id="31" fill="hold">
                            <p:stCondLst>
                              <p:cond delay="15500"/>
                            </p:stCondLst>
                            <p:childTnLst>
                              <p:par>
                                <p:cTn id="32" presetID="2" presetClass="entr" presetSubtype="4" fill="hold" grpId="0" nodeType="afterEffect">
                                  <p:stCondLst>
                                    <p:cond delay="20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3000" fill="hold"/>
                                        <p:tgtEl>
                                          <p:spTgt spid="14"/>
                                        </p:tgtEl>
                                        <p:attrNameLst>
                                          <p:attrName>ppt_x</p:attrName>
                                        </p:attrNameLst>
                                      </p:cBhvr>
                                      <p:tavLst>
                                        <p:tav tm="0">
                                          <p:val>
                                            <p:strVal val="#ppt_x"/>
                                          </p:val>
                                        </p:tav>
                                        <p:tav tm="100000">
                                          <p:val>
                                            <p:strVal val="#ppt_x"/>
                                          </p:val>
                                        </p:tav>
                                      </p:tavLst>
                                    </p:anim>
                                    <p:anim calcmode="lin" valueType="num">
                                      <p:cBhvr additive="base">
                                        <p:cTn id="35" dur="3000" fill="hold"/>
                                        <p:tgtEl>
                                          <p:spTgt spid="14"/>
                                        </p:tgtEl>
                                        <p:attrNameLst>
                                          <p:attrName>ppt_y</p:attrName>
                                        </p:attrNameLst>
                                      </p:cBhvr>
                                      <p:tavLst>
                                        <p:tav tm="0">
                                          <p:val>
                                            <p:strVal val="1+#ppt_h/2"/>
                                          </p:val>
                                        </p:tav>
                                        <p:tav tm="100000">
                                          <p:val>
                                            <p:strVal val="#ppt_y"/>
                                          </p:val>
                                        </p:tav>
                                      </p:tavLst>
                                    </p:anim>
                                  </p:childTnLst>
                                </p:cTn>
                              </p:par>
                            </p:childTnLst>
                          </p:cTn>
                        </p:par>
                        <p:par>
                          <p:cTn id="36" fill="hold">
                            <p:stCondLst>
                              <p:cond delay="20500"/>
                            </p:stCondLst>
                            <p:childTnLst>
                              <p:par>
                                <p:cTn id="37" presetID="2" presetClass="entr" presetSubtype="4" fill="hold" grpId="0" nodeType="afterEffect">
                                  <p:stCondLst>
                                    <p:cond delay="20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3000" fill="hold"/>
                                        <p:tgtEl>
                                          <p:spTgt spid="21"/>
                                        </p:tgtEl>
                                        <p:attrNameLst>
                                          <p:attrName>ppt_x</p:attrName>
                                        </p:attrNameLst>
                                      </p:cBhvr>
                                      <p:tavLst>
                                        <p:tav tm="0">
                                          <p:val>
                                            <p:strVal val="#ppt_x"/>
                                          </p:val>
                                        </p:tav>
                                        <p:tav tm="100000">
                                          <p:val>
                                            <p:strVal val="#ppt_x"/>
                                          </p:val>
                                        </p:tav>
                                      </p:tavLst>
                                    </p:anim>
                                    <p:anim calcmode="lin" valueType="num">
                                      <p:cBhvr additive="base">
                                        <p:cTn id="40" dur="3000" fill="hold"/>
                                        <p:tgtEl>
                                          <p:spTgt spid="21"/>
                                        </p:tgtEl>
                                        <p:attrNameLst>
                                          <p:attrName>ppt_y</p:attrName>
                                        </p:attrNameLst>
                                      </p:cBhvr>
                                      <p:tavLst>
                                        <p:tav tm="0">
                                          <p:val>
                                            <p:strVal val="1+#ppt_h/2"/>
                                          </p:val>
                                        </p:tav>
                                        <p:tav tm="100000">
                                          <p:val>
                                            <p:strVal val="#ppt_y"/>
                                          </p:val>
                                        </p:tav>
                                      </p:tavLst>
                                    </p:anim>
                                  </p:childTnLst>
                                </p:cTn>
                              </p:par>
                            </p:childTnLst>
                          </p:cTn>
                        </p:par>
                        <p:par>
                          <p:cTn id="41" fill="hold">
                            <p:stCondLst>
                              <p:cond delay="25500"/>
                            </p:stCondLst>
                            <p:childTnLst>
                              <p:par>
                                <p:cTn id="42" presetID="10" presetClass="entr" presetSubtype="0" fill="hold" nodeType="afterEffect">
                                  <p:stCondLst>
                                    <p:cond delay="1000"/>
                                  </p:stCondLst>
                                  <p:childTnLst>
                                    <p:set>
                                      <p:cBhvr>
                                        <p:cTn id="43" dur="1" fill="hold">
                                          <p:stCondLst>
                                            <p:cond delay="0"/>
                                          </p:stCondLst>
                                        </p:cTn>
                                        <p:tgtEl>
                                          <p:spTgt spid="2051"/>
                                        </p:tgtEl>
                                        <p:attrNameLst>
                                          <p:attrName>style.visibility</p:attrName>
                                        </p:attrNameLst>
                                      </p:cBhvr>
                                      <p:to>
                                        <p:strVal val="visible"/>
                                      </p:to>
                                    </p:set>
                                    <p:animEffect transition="in" filter="fade">
                                      <p:cBhvr>
                                        <p:cTn id="44" dur="500"/>
                                        <p:tgtEl>
                                          <p:spTgt spid="2051"/>
                                        </p:tgtEl>
                                      </p:cBhvr>
                                    </p:animEffect>
                                  </p:childTnLst>
                                </p:cTn>
                              </p:par>
                            </p:childTnLst>
                          </p:cTn>
                        </p:par>
                        <p:par>
                          <p:cTn id="45" fill="hold">
                            <p:stCondLst>
                              <p:cond delay="27000"/>
                            </p:stCondLst>
                            <p:childTnLst>
                              <p:par>
                                <p:cTn id="46" presetID="10" presetClass="entr" presetSubtype="0" fill="hold" grpId="0" nodeType="afterEffect">
                                  <p:stCondLst>
                                    <p:cond delay="100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par>
                          <p:cTn id="49" fill="hold">
                            <p:stCondLst>
                              <p:cond delay="28500"/>
                            </p:stCondLst>
                            <p:childTnLst>
                              <p:par>
                                <p:cTn id="50" presetID="10" presetClass="entr" presetSubtype="0" fill="hold" grpId="0" nodeType="afterEffect">
                                  <p:stCondLst>
                                    <p:cond delay="100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3000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3000" fill="hold"/>
                                        <p:tgtEl>
                                          <p:spTgt spid="15"/>
                                        </p:tgtEl>
                                        <p:attrNameLst>
                                          <p:attrName>ppt_x</p:attrName>
                                        </p:attrNameLst>
                                      </p:cBhvr>
                                      <p:tavLst>
                                        <p:tav tm="0">
                                          <p:val>
                                            <p:strVal val="#ppt_x"/>
                                          </p:val>
                                        </p:tav>
                                        <p:tav tm="100000">
                                          <p:val>
                                            <p:strVal val="#ppt_x"/>
                                          </p:val>
                                        </p:tav>
                                      </p:tavLst>
                                    </p:anim>
                                    <p:anim calcmode="lin" valueType="num">
                                      <p:cBhvr additive="base">
                                        <p:cTn id="57" dur="30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33000"/>
                            </p:stCondLst>
                            <p:childTnLst>
                              <p:par>
                                <p:cTn id="59" presetID="2" presetClass="entr" presetSubtype="4" fill="hold" grpId="0" nodeType="afterEffect">
                                  <p:stCondLst>
                                    <p:cond delay="200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3000" fill="hold"/>
                                        <p:tgtEl>
                                          <p:spTgt spid="16"/>
                                        </p:tgtEl>
                                        <p:attrNameLst>
                                          <p:attrName>ppt_x</p:attrName>
                                        </p:attrNameLst>
                                      </p:cBhvr>
                                      <p:tavLst>
                                        <p:tav tm="0">
                                          <p:val>
                                            <p:strVal val="#ppt_x"/>
                                          </p:val>
                                        </p:tav>
                                        <p:tav tm="100000">
                                          <p:val>
                                            <p:strVal val="#ppt_x"/>
                                          </p:val>
                                        </p:tav>
                                      </p:tavLst>
                                    </p:anim>
                                    <p:anim calcmode="lin" valueType="num">
                                      <p:cBhvr additive="base">
                                        <p:cTn id="62" dur="3000" fill="hold"/>
                                        <p:tgtEl>
                                          <p:spTgt spid="16"/>
                                        </p:tgtEl>
                                        <p:attrNameLst>
                                          <p:attrName>ppt_y</p:attrName>
                                        </p:attrNameLst>
                                      </p:cBhvr>
                                      <p:tavLst>
                                        <p:tav tm="0">
                                          <p:val>
                                            <p:strVal val="1+#ppt_h/2"/>
                                          </p:val>
                                        </p:tav>
                                        <p:tav tm="100000">
                                          <p:val>
                                            <p:strVal val="#ppt_y"/>
                                          </p:val>
                                        </p:tav>
                                      </p:tavLst>
                                    </p:anim>
                                  </p:childTnLst>
                                </p:cTn>
                              </p:par>
                            </p:childTnLst>
                          </p:cTn>
                        </p:par>
                        <p:par>
                          <p:cTn id="63" fill="hold">
                            <p:stCondLst>
                              <p:cond delay="38000"/>
                            </p:stCondLst>
                            <p:childTnLst>
                              <p:par>
                                <p:cTn id="64" presetID="2" presetClass="entr" presetSubtype="4"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3000" fill="hold"/>
                                        <p:tgtEl>
                                          <p:spTgt spid="18"/>
                                        </p:tgtEl>
                                        <p:attrNameLst>
                                          <p:attrName>ppt_x</p:attrName>
                                        </p:attrNameLst>
                                      </p:cBhvr>
                                      <p:tavLst>
                                        <p:tav tm="0">
                                          <p:val>
                                            <p:strVal val="#ppt_x"/>
                                          </p:val>
                                        </p:tav>
                                        <p:tav tm="100000">
                                          <p:val>
                                            <p:strVal val="#ppt_x"/>
                                          </p:val>
                                        </p:tav>
                                      </p:tavLst>
                                    </p:anim>
                                    <p:anim calcmode="lin" valueType="num">
                                      <p:cBhvr additive="base">
                                        <p:cTn id="67" dur="3000" fill="hold"/>
                                        <p:tgtEl>
                                          <p:spTgt spid="18"/>
                                        </p:tgtEl>
                                        <p:attrNameLst>
                                          <p:attrName>ppt_y</p:attrName>
                                        </p:attrNameLst>
                                      </p:cBhvr>
                                      <p:tavLst>
                                        <p:tav tm="0">
                                          <p:val>
                                            <p:strVal val="1+#ppt_h/2"/>
                                          </p:val>
                                        </p:tav>
                                        <p:tav tm="100000">
                                          <p:val>
                                            <p:strVal val="#ppt_y"/>
                                          </p:val>
                                        </p:tav>
                                      </p:tavLst>
                                    </p:anim>
                                  </p:childTnLst>
                                </p:cTn>
                              </p:par>
                            </p:childTnLst>
                          </p:cTn>
                        </p:par>
                        <p:par>
                          <p:cTn id="68" fill="hold">
                            <p:stCondLst>
                              <p:cond delay="41000"/>
                            </p:stCondLst>
                            <p:childTnLst>
                              <p:par>
                                <p:cTn id="69" presetID="2" presetClass="entr" presetSubtype="4" fill="hold" grpId="0" nodeType="afterEffect">
                                  <p:stCondLst>
                                    <p:cond delay="200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3000" fill="hold"/>
                                        <p:tgtEl>
                                          <p:spTgt spid="17"/>
                                        </p:tgtEl>
                                        <p:attrNameLst>
                                          <p:attrName>ppt_x</p:attrName>
                                        </p:attrNameLst>
                                      </p:cBhvr>
                                      <p:tavLst>
                                        <p:tav tm="0">
                                          <p:val>
                                            <p:strVal val="#ppt_x"/>
                                          </p:val>
                                        </p:tav>
                                        <p:tav tm="100000">
                                          <p:val>
                                            <p:strVal val="#ppt_x"/>
                                          </p:val>
                                        </p:tav>
                                      </p:tavLst>
                                    </p:anim>
                                    <p:anim calcmode="lin" valueType="num">
                                      <p:cBhvr additive="base">
                                        <p:cTn id="72" dur="3000" fill="hold"/>
                                        <p:tgtEl>
                                          <p:spTgt spid="17"/>
                                        </p:tgtEl>
                                        <p:attrNameLst>
                                          <p:attrName>ppt_y</p:attrName>
                                        </p:attrNameLst>
                                      </p:cBhvr>
                                      <p:tavLst>
                                        <p:tav tm="0">
                                          <p:val>
                                            <p:strVal val="1+#ppt_h/2"/>
                                          </p:val>
                                        </p:tav>
                                        <p:tav tm="100000">
                                          <p:val>
                                            <p:strVal val="#ppt_y"/>
                                          </p:val>
                                        </p:tav>
                                      </p:tavLst>
                                    </p:anim>
                                  </p:childTnLst>
                                </p:cTn>
                              </p:par>
                            </p:childTnLst>
                          </p:cTn>
                        </p:par>
                        <p:par>
                          <p:cTn id="73" fill="hold">
                            <p:stCondLst>
                              <p:cond delay="46000"/>
                            </p:stCondLst>
                            <p:childTnLst>
                              <p:par>
                                <p:cTn id="74" presetID="2" presetClass="entr" presetSubtype="4" fill="hold" grpId="0" nodeType="afterEffect">
                                  <p:stCondLst>
                                    <p:cond delay="200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3000" fill="hold"/>
                                        <p:tgtEl>
                                          <p:spTgt spid="19"/>
                                        </p:tgtEl>
                                        <p:attrNameLst>
                                          <p:attrName>ppt_x</p:attrName>
                                        </p:attrNameLst>
                                      </p:cBhvr>
                                      <p:tavLst>
                                        <p:tav tm="0">
                                          <p:val>
                                            <p:strVal val="#ppt_x"/>
                                          </p:val>
                                        </p:tav>
                                        <p:tav tm="100000">
                                          <p:val>
                                            <p:strVal val="#ppt_x"/>
                                          </p:val>
                                        </p:tav>
                                      </p:tavLst>
                                    </p:anim>
                                    <p:anim calcmode="lin" valueType="num">
                                      <p:cBhvr additive="base">
                                        <p:cTn id="77" dur="3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6400" y="4776436"/>
            <a:ext cx="1477599" cy="206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Grp="1" noChangeAspect="1" noChangeArrowheads="1"/>
          </p:cNvPicPr>
          <p:nvPr>
            <p:ph idx="1"/>
          </p:nvPr>
        </p:nvPicPr>
        <p:blipFill>
          <a:blip r:embed="rId4">
            <a:lum bright="70000" contrast="-70000"/>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699740" y="10772"/>
            <a:ext cx="4241389" cy="64426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395420" y="2060810"/>
            <a:ext cx="8229600" cy="3528490"/>
          </a:xfrm>
          <a:effectLst>
            <a:reflection blurRad="6350" stA="50000" endA="275" endPos="40000" dist="101600" dir="5400000" sy="-100000" algn="bl" rotWithShape="0"/>
          </a:effectLst>
        </p:spPr>
        <p:txBody>
          <a:bodyPr>
            <a:normAutofit/>
          </a:bodyPr>
          <a:lstStyle/>
          <a:p>
            <a:r>
              <a:rPr kumimoji="1" lang="ja-JP" altLang="en-US" sz="3200" b="1" dirty="0" smtClean="0">
                <a:ln w="24500" cmpd="dbl">
                  <a:solidFill>
                    <a:schemeClr val="accent2">
                      <a:shade val="85000"/>
                      <a:satMod val="155000"/>
                    </a:schemeClr>
                  </a:solidFill>
                  <a:prstDash val="solid"/>
                  <a:miter lim="800000"/>
                </a:ln>
                <a:gradFill>
                  <a:gsLst>
                    <a:gs pos="48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アンケートご協力</a:t>
            </a:r>
            <a:r>
              <a:rPr kumimoji="1" lang="en-US" altLang="ja-JP" sz="3200" b="1" dirty="0" smtClean="0">
                <a:ln w="24500" cmpd="dbl">
                  <a:solidFill>
                    <a:schemeClr val="accent2">
                      <a:shade val="85000"/>
                      <a:satMod val="155000"/>
                    </a:schemeClr>
                  </a:solidFill>
                  <a:prstDash val="solid"/>
                  <a:miter lim="800000"/>
                </a:ln>
                <a:gradFill>
                  <a:gsLst>
                    <a:gs pos="48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kumimoji="1" lang="en-US" altLang="ja-JP" sz="3200" b="1" dirty="0" smtClean="0">
                <a:ln w="24500" cmpd="dbl">
                  <a:solidFill>
                    <a:schemeClr val="accent2">
                      <a:shade val="85000"/>
                      <a:satMod val="155000"/>
                    </a:schemeClr>
                  </a:solidFill>
                  <a:prstDash val="solid"/>
                  <a:miter lim="800000"/>
                </a:ln>
                <a:gradFill>
                  <a:gsLst>
                    <a:gs pos="48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kumimoji="1" lang="en-US" altLang="ja-JP" sz="3200" b="1" dirty="0" smtClean="0">
                <a:ln w="24500" cmpd="dbl">
                  <a:solidFill>
                    <a:schemeClr val="accent2">
                      <a:shade val="85000"/>
                      <a:satMod val="155000"/>
                    </a:schemeClr>
                  </a:solidFill>
                  <a:prstDash val="solid"/>
                  <a:miter lim="800000"/>
                </a:ln>
                <a:gradFill>
                  <a:gsLst>
                    <a:gs pos="48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kumimoji="1" lang="en-US" altLang="ja-JP" sz="3200" b="1" dirty="0" smtClean="0">
                <a:ln w="24500" cmpd="dbl">
                  <a:solidFill>
                    <a:schemeClr val="accent2">
                      <a:shade val="85000"/>
                      <a:satMod val="155000"/>
                    </a:schemeClr>
                  </a:solidFill>
                  <a:prstDash val="solid"/>
                  <a:miter lim="800000"/>
                </a:ln>
                <a:gradFill>
                  <a:gsLst>
                    <a:gs pos="48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kumimoji="1" lang="en-US" altLang="ja-JP" sz="3200" b="1" dirty="0" smtClean="0">
                <a:ln w="24500" cmpd="dbl">
                  <a:solidFill>
                    <a:schemeClr val="accent2">
                      <a:shade val="85000"/>
                      <a:satMod val="155000"/>
                    </a:schemeClr>
                  </a:solidFill>
                  <a:prstDash val="solid"/>
                  <a:miter lim="800000"/>
                </a:ln>
                <a:gradFill>
                  <a:gsLst>
                    <a:gs pos="48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kumimoji="1" lang="en-US" altLang="ja-JP" sz="3200" b="1" dirty="0" smtClean="0">
                <a:ln w="24500" cmpd="dbl">
                  <a:solidFill>
                    <a:schemeClr val="accent2">
                      <a:shade val="85000"/>
                      <a:satMod val="155000"/>
                    </a:schemeClr>
                  </a:solidFill>
                  <a:prstDash val="solid"/>
                  <a:miter lim="800000"/>
                </a:ln>
                <a:gradFill>
                  <a:gsLst>
                    <a:gs pos="48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ja-JP" altLang="en-US" sz="6000" b="1" dirty="0">
                <a:ln w="24500" cmpd="dbl">
                  <a:solidFill>
                    <a:schemeClr val="accent2">
                      <a:shade val="85000"/>
                      <a:satMod val="155000"/>
                    </a:schemeClr>
                  </a:solidFill>
                  <a:prstDash val="solid"/>
                  <a:miter lim="800000"/>
                </a:ln>
                <a:gradFill>
                  <a:gsLst>
                    <a:gs pos="48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reflection blurRad="6350" stA="50000" endA="300" endPos="50000" dist="29997" dir="5400000" sy="-100000" algn="bl" rotWithShape="0"/>
                </a:effectLst>
              </a:rPr>
              <a:t>ありがとうございました</a:t>
            </a:r>
            <a:endParaRPr kumimoji="1" lang="ja-JP" altLang="en-US" sz="6000" b="1" dirty="0">
              <a:ln w="24500" cmpd="dbl">
                <a:solidFill>
                  <a:schemeClr val="accent2">
                    <a:shade val="85000"/>
                    <a:satMod val="155000"/>
                  </a:schemeClr>
                </a:solidFill>
                <a:prstDash val="solid"/>
                <a:miter lim="800000"/>
              </a:ln>
              <a:gradFill>
                <a:gsLst>
                  <a:gs pos="48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reflection blurRad="6350" stA="50000" endA="300" endPos="50000" dist="29997" dir="5400000" sy="-100000" algn="bl" rotWithShape="0"/>
              </a:effectLst>
            </a:endParaRPr>
          </a:p>
        </p:txBody>
      </p:sp>
    </p:spTree>
    <p:extLst>
      <p:ext uri="{BB962C8B-B14F-4D97-AF65-F5344CB8AC3E}">
        <p14:creationId xmlns:p14="http://schemas.microsoft.com/office/powerpoint/2010/main" val="86966057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Effect transition="in" filter="fade">
                                      <p:cBhvr>
                                        <p:cTn id="9"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8424936" cy="108012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ja-JP" altLang="en-US"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血液</a:t>
            </a:r>
            <a:r>
              <a:rPr lang="ja-JP" altLang="en-US"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腫瘍患者会設立時期</a:t>
            </a:r>
            <a:r>
              <a:rPr lang="en-US" altLang="ja-JP"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altLang="ja-JP"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ja-JP" altLang="en-US"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院内型：ＨｏｓＰＡＣメンバーによる</a:t>
            </a:r>
            <a:endParaRPr kumimoji="1" lang="ja-JP" alt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308424894"/>
              </p:ext>
            </p:extLst>
          </p:nvPr>
        </p:nvGraphicFramePr>
        <p:xfrm>
          <a:off x="179512" y="1628800"/>
          <a:ext cx="8712968" cy="5141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893065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fade">
                                      <p:cBhvr>
                                        <p:cTn id="11" dur="500"/>
                                        <p:tgtEl>
                                          <p:spTgt spid="4">
                                            <p:graphicEl>
                                              <a:chart seriesIdx="0"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1" categoryIdx="0" bldStep="ptInCategory"/>
                                            </p:graphicEl>
                                          </p:spTgt>
                                        </p:tgtEl>
                                        <p:attrNameLst>
                                          <p:attrName>style.visibility</p:attrName>
                                        </p:attrNameLst>
                                      </p:cBhvr>
                                      <p:to>
                                        <p:strVal val="visible"/>
                                      </p:to>
                                    </p:set>
                                    <p:animEffect transition="in" filter="fade">
                                      <p:cBhvr>
                                        <p:cTn id="15" dur="500"/>
                                        <p:tgtEl>
                                          <p:spTgt spid="4">
                                            <p:graphicEl>
                                              <a:chart seriesIdx="1" categoryIdx="0"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fade">
                                      <p:cBhvr>
                                        <p:cTn id="19" dur="500"/>
                                        <p:tgtEl>
                                          <p:spTgt spid="4">
                                            <p:graphicEl>
                                              <a:chart seriesIdx="0" categoryIdx="1" bldStep="ptIn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chart seriesIdx="1" categoryIdx="1" bldStep="ptInCategory"/>
                                            </p:graphicEl>
                                          </p:spTgt>
                                        </p:tgtEl>
                                        <p:attrNameLst>
                                          <p:attrName>style.visibility</p:attrName>
                                        </p:attrNameLst>
                                      </p:cBhvr>
                                      <p:to>
                                        <p:strVal val="visible"/>
                                      </p:to>
                                    </p:set>
                                    <p:animEffect transition="in" filter="fade">
                                      <p:cBhvr>
                                        <p:cTn id="23" dur="500"/>
                                        <p:tgtEl>
                                          <p:spTgt spid="4">
                                            <p:graphicEl>
                                              <a:chart seriesIdx="1" categoryIdx="1" bldStep="ptIn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chart seriesIdx="0" categoryIdx="2" bldStep="ptInCategory"/>
                                            </p:graphicEl>
                                          </p:spTgt>
                                        </p:tgtEl>
                                        <p:attrNameLst>
                                          <p:attrName>style.visibility</p:attrName>
                                        </p:attrNameLst>
                                      </p:cBhvr>
                                      <p:to>
                                        <p:strVal val="visible"/>
                                      </p:to>
                                    </p:set>
                                    <p:animEffect transition="in" filter="fade">
                                      <p:cBhvr>
                                        <p:cTn id="27" dur="500"/>
                                        <p:tgtEl>
                                          <p:spTgt spid="4">
                                            <p:graphicEl>
                                              <a:chart seriesIdx="0" categoryIdx="2" bldStep="ptInCategory"/>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graphicEl>
                                              <a:chart seriesIdx="1" categoryIdx="2" bldStep="ptInCategory"/>
                                            </p:graphicEl>
                                          </p:spTgt>
                                        </p:tgtEl>
                                        <p:attrNameLst>
                                          <p:attrName>style.visibility</p:attrName>
                                        </p:attrNameLst>
                                      </p:cBhvr>
                                      <p:to>
                                        <p:strVal val="visible"/>
                                      </p:to>
                                    </p:set>
                                    <p:animEffect transition="in" filter="fade">
                                      <p:cBhvr>
                                        <p:cTn id="31" dur="500"/>
                                        <p:tgtEl>
                                          <p:spTgt spid="4">
                                            <p:graphicEl>
                                              <a:chart seriesIdx="1" categoryIdx="2" bldStep="ptInCategory"/>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graphicEl>
                                              <a:chart seriesIdx="0" categoryIdx="3" bldStep="ptInCategory"/>
                                            </p:graphicEl>
                                          </p:spTgt>
                                        </p:tgtEl>
                                        <p:attrNameLst>
                                          <p:attrName>style.visibility</p:attrName>
                                        </p:attrNameLst>
                                      </p:cBhvr>
                                      <p:to>
                                        <p:strVal val="visible"/>
                                      </p:to>
                                    </p:set>
                                    <p:animEffect transition="in" filter="fade">
                                      <p:cBhvr>
                                        <p:cTn id="35" dur="500"/>
                                        <p:tgtEl>
                                          <p:spTgt spid="4">
                                            <p:graphicEl>
                                              <a:chart seriesIdx="0" categoryIdx="3" bldStep="ptInCategory"/>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graphicEl>
                                              <a:chart seriesIdx="1" categoryIdx="3" bldStep="ptInCategory"/>
                                            </p:graphicEl>
                                          </p:spTgt>
                                        </p:tgtEl>
                                        <p:attrNameLst>
                                          <p:attrName>style.visibility</p:attrName>
                                        </p:attrNameLst>
                                      </p:cBhvr>
                                      <p:to>
                                        <p:strVal val="visible"/>
                                      </p:to>
                                    </p:set>
                                    <p:animEffect transition="in" filter="fade">
                                      <p:cBhvr>
                                        <p:cTn id="39" dur="500"/>
                                        <p:tgtEl>
                                          <p:spTgt spid="4">
                                            <p:graphicEl>
                                              <a:chart seriesIdx="1" categoryIdx="3" bldStep="ptInCategory"/>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graphicEl>
                                              <a:chart seriesIdx="0" categoryIdx="4" bldStep="ptInCategory"/>
                                            </p:graphicEl>
                                          </p:spTgt>
                                        </p:tgtEl>
                                        <p:attrNameLst>
                                          <p:attrName>style.visibility</p:attrName>
                                        </p:attrNameLst>
                                      </p:cBhvr>
                                      <p:to>
                                        <p:strVal val="visible"/>
                                      </p:to>
                                    </p:set>
                                    <p:animEffect transition="in" filter="fade">
                                      <p:cBhvr>
                                        <p:cTn id="43" dur="500"/>
                                        <p:tgtEl>
                                          <p:spTgt spid="4">
                                            <p:graphicEl>
                                              <a:chart seriesIdx="0" categoryIdx="4" bldStep="ptInCategory"/>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graphicEl>
                                              <a:chart seriesIdx="1" categoryIdx="4" bldStep="ptInCategory"/>
                                            </p:graphicEl>
                                          </p:spTgt>
                                        </p:tgtEl>
                                        <p:attrNameLst>
                                          <p:attrName>style.visibility</p:attrName>
                                        </p:attrNameLst>
                                      </p:cBhvr>
                                      <p:to>
                                        <p:strVal val="visible"/>
                                      </p:to>
                                    </p:set>
                                    <p:animEffect transition="in" filter="fade">
                                      <p:cBhvr>
                                        <p:cTn id="47" dur="500"/>
                                        <p:tgtEl>
                                          <p:spTgt spid="4">
                                            <p:graphicEl>
                                              <a:chart seriesIdx="1" categoryIdx="4" bldStep="ptInCategory"/>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graphicEl>
                                              <a:chart seriesIdx="0" categoryIdx="5" bldStep="ptInCategory"/>
                                            </p:graphicEl>
                                          </p:spTgt>
                                        </p:tgtEl>
                                        <p:attrNameLst>
                                          <p:attrName>style.visibility</p:attrName>
                                        </p:attrNameLst>
                                      </p:cBhvr>
                                      <p:to>
                                        <p:strVal val="visible"/>
                                      </p:to>
                                    </p:set>
                                    <p:animEffect transition="in" filter="fade">
                                      <p:cBhvr>
                                        <p:cTn id="51" dur="500"/>
                                        <p:tgtEl>
                                          <p:spTgt spid="4">
                                            <p:graphicEl>
                                              <a:chart seriesIdx="0" categoryIdx="5" bldStep="ptInCategory"/>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
                                            <p:graphicEl>
                                              <a:chart seriesIdx="1" categoryIdx="5" bldStep="ptInCategory"/>
                                            </p:graphicEl>
                                          </p:spTgt>
                                        </p:tgtEl>
                                        <p:attrNameLst>
                                          <p:attrName>style.visibility</p:attrName>
                                        </p:attrNameLst>
                                      </p:cBhvr>
                                      <p:to>
                                        <p:strVal val="visible"/>
                                      </p:to>
                                    </p:set>
                                    <p:animEffect transition="in" filter="fade">
                                      <p:cBhvr>
                                        <p:cTn id="55" dur="500"/>
                                        <p:tgtEl>
                                          <p:spTgt spid="4">
                                            <p:graphicEl>
                                              <a:chart seriesIdx="1" categoryIdx="5" bldStep="ptInCategory"/>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
                                            <p:graphicEl>
                                              <a:chart seriesIdx="0" categoryIdx="6" bldStep="ptInCategory"/>
                                            </p:graphicEl>
                                          </p:spTgt>
                                        </p:tgtEl>
                                        <p:attrNameLst>
                                          <p:attrName>style.visibility</p:attrName>
                                        </p:attrNameLst>
                                      </p:cBhvr>
                                      <p:to>
                                        <p:strVal val="visible"/>
                                      </p:to>
                                    </p:set>
                                    <p:animEffect transition="in" filter="fade">
                                      <p:cBhvr>
                                        <p:cTn id="59" dur="500"/>
                                        <p:tgtEl>
                                          <p:spTgt spid="4">
                                            <p:graphicEl>
                                              <a:chart seriesIdx="0" categoryIdx="6" bldStep="ptInCategory"/>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
                                            <p:graphicEl>
                                              <a:chart seriesIdx="1" categoryIdx="6" bldStep="ptInCategory"/>
                                            </p:graphicEl>
                                          </p:spTgt>
                                        </p:tgtEl>
                                        <p:attrNameLst>
                                          <p:attrName>style.visibility</p:attrName>
                                        </p:attrNameLst>
                                      </p:cBhvr>
                                      <p:to>
                                        <p:strVal val="visible"/>
                                      </p:to>
                                    </p:set>
                                    <p:animEffect transition="in" filter="fade">
                                      <p:cBhvr>
                                        <p:cTn id="63" dur="500"/>
                                        <p:tgtEl>
                                          <p:spTgt spid="4">
                                            <p:graphicEl>
                                              <a:chart seriesIdx="1" categoryIdx="6" bldStep="ptInCategory"/>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
                                            <p:graphicEl>
                                              <a:chart seriesIdx="0" categoryIdx="7" bldStep="ptInCategory"/>
                                            </p:graphicEl>
                                          </p:spTgt>
                                        </p:tgtEl>
                                        <p:attrNameLst>
                                          <p:attrName>style.visibility</p:attrName>
                                        </p:attrNameLst>
                                      </p:cBhvr>
                                      <p:to>
                                        <p:strVal val="visible"/>
                                      </p:to>
                                    </p:set>
                                    <p:animEffect transition="in" filter="fade">
                                      <p:cBhvr>
                                        <p:cTn id="67" dur="500"/>
                                        <p:tgtEl>
                                          <p:spTgt spid="4">
                                            <p:graphicEl>
                                              <a:chart seriesIdx="0" categoryIdx="7" bldStep="ptInCategory"/>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
                                            <p:graphicEl>
                                              <a:chart seriesIdx="1" categoryIdx="7" bldStep="ptInCategory"/>
                                            </p:graphicEl>
                                          </p:spTgt>
                                        </p:tgtEl>
                                        <p:attrNameLst>
                                          <p:attrName>style.visibility</p:attrName>
                                        </p:attrNameLst>
                                      </p:cBhvr>
                                      <p:to>
                                        <p:strVal val="visible"/>
                                      </p:to>
                                    </p:set>
                                    <p:animEffect transition="in" filter="fade">
                                      <p:cBhvr>
                                        <p:cTn id="71" dur="500"/>
                                        <p:tgtEl>
                                          <p:spTgt spid="4">
                                            <p:graphicEl>
                                              <a:chart seriesIdx="1" categoryIdx="7" bldStep="ptInCategory"/>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
                                            <p:graphicEl>
                                              <a:chart seriesIdx="0" categoryIdx="8" bldStep="ptInCategory"/>
                                            </p:graphicEl>
                                          </p:spTgt>
                                        </p:tgtEl>
                                        <p:attrNameLst>
                                          <p:attrName>style.visibility</p:attrName>
                                        </p:attrNameLst>
                                      </p:cBhvr>
                                      <p:to>
                                        <p:strVal val="visible"/>
                                      </p:to>
                                    </p:set>
                                    <p:animEffect transition="in" filter="fade">
                                      <p:cBhvr>
                                        <p:cTn id="75" dur="500"/>
                                        <p:tgtEl>
                                          <p:spTgt spid="4">
                                            <p:graphicEl>
                                              <a:chart seriesIdx="0" categoryIdx="8" bldStep="ptInCategory"/>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
                                            <p:graphicEl>
                                              <a:chart seriesIdx="1" categoryIdx="8" bldStep="ptInCategory"/>
                                            </p:graphicEl>
                                          </p:spTgt>
                                        </p:tgtEl>
                                        <p:attrNameLst>
                                          <p:attrName>style.visibility</p:attrName>
                                        </p:attrNameLst>
                                      </p:cBhvr>
                                      <p:to>
                                        <p:strVal val="visible"/>
                                      </p:to>
                                    </p:set>
                                    <p:animEffect transition="in" filter="fade">
                                      <p:cBhvr>
                                        <p:cTn id="79" dur="500"/>
                                        <p:tgtEl>
                                          <p:spTgt spid="4">
                                            <p:graphicEl>
                                              <a:chart seriesIdx="1" categoryIdx="8" bldStep="ptInCategory"/>
                                            </p:graphicEl>
                                          </p:spTgt>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
                                            <p:graphicEl>
                                              <a:chart seriesIdx="0" categoryIdx="9" bldStep="ptInCategory"/>
                                            </p:graphicEl>
                                          </p:spTgt>
                                        </p:tgtEl>
                                        <p:attrNameLst>
                                          <p:attrName>style.visibility</p:attrName>
                                        </p:attrNameLst>
                                      </p:cBhvr>
                                      <p:to>
                                        <p:strVal val="visible"/>
                                      </p:to>
                                    </p:set>
                                    <p:animEffect transition="in" filter="fade">
                                      <p:cBhvr>
                                        <p:cTn id="83" dur="500"/>
                                        <p:tgtEl>
                                          <p:spTgt spid="4">
                                            <p:graphicEl>
                                              <a:chart seriesIdx="0" categoryIdx="9" bldStep="ptInCategory"/>
                                            </p:graphicEl>
                                          </p:spTgt>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4">
                                            <p:graphicEl>
                                              <a:chart seriesIdx="1" categoryIdx="9" bldStep="ptInCategory"/>
                                            </p:graphicEl>
                                          </p:spTgt>
                                        </p:tgtEl>
                                        <p:attrNameLst>
                                          <p:attrName>style.visibility</p:attrName>
                                        </p:attrNameLst>
                                      </p:cBhvr>
                                      <p:to>
                                        <p:strVal val="visible"/>
                                      </p:to>
                                    </p:set>
                                    <p:animEffect transition="in" filter="fade">
                                      <p:cBhvr>
                                        <p:cTn id="87" dur="500"/>
                                        <p:tgtEl>
                                          <p:spTgt spid="4">
                                            <p:graphicEl>
                                              <a:chart seriesIdx="1" categoryIdx="9" bldStep="ptInCategory"/>
                                            </p:graphicEl>
                                          </p:spTgt>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4">
                                            <p:graphicEl>
                                              <a:chart seriesIdx="0" categoryIdx="10" bldStep="ptInCategory"/>
                                            </p:graphicEl>
                                          </p:spTgt>
                                        </p:tgtEl>
                                        <p:attrNameLst>
                                          <p:attrName>style.visibility</p:attrName>
                                        </p:attrNameLst>
                                      </p:cBhvr>
                                      <p:to>
                                        <p:strVal val="visible"/>
                                      </p:to>
                                    </p:set>
                                    <p:animEffect transition="in" filter="fade">
                                      <p:cBhvr>
                                        <p:cTn id="91" dur="500"/>
                                        <p:tgtEl>
                                          <p:spTgt spid="4">
                                            <p:graphicEl>
                                              <a:chart seriesIdx="0" categoryIdx="10" bldStep="ptInCategory"/>
                                            </p:graphicEl>
                                          </p:spTgt>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4">
                                            <p:graphicEl>
                                              <a:chart seriesIdx="1" categoryIdx="10" bldStep="ptInCategory"/>
                                            </p:graphicEl>
                                          </p:spTgt>
                                        </p:tgtEl>
                                        <p:attrNameLst>
                                          <p:attrName>style.visibility</p:attrName>
                                        </p:attrNameLst>
                                      </p:cBhvr>
                                      <p:to>
                                        <p:strVal val="visible"/>
                                      </p:to>
                                    </p:set>
                                    <p:animEffect transition="in" filter="fade">
                                      <p:cBhvr>
                                        <p:cTn id="95" dur="500"/>
                                        <p:tgtEl>
                                          <p:spTgt spid="4">
                                            <p:graphicEl>
                                              <a:chart seriesIdx="1" categoryIdx="10" bldStep="ptInCategory"/>
                                            </p:graphicEl>
                                          </p:spTgt>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4">
                                            <p:graphicEl>
                                              <a:chart seriesIdx="0" categoryIdx="11" bldStep="ptInCategory"/>
                                            </p:graphicEl>
                                          </p:spTgt>
                                        </p:tgtEl>
                                        <p:attrNameLst>
                                          <p:attrName>style.visibility</p:attrName>
                                        </p:attrNameLst>
                                      </p:cBhvr>
                                      <p:to>
                                        <p:strVal val="visible"/>
                                      </p:to>
                                    </p:set>
                                    <p:animEffect transition="in" filter="fade">
                                      <p:cBhvr>
                                        <p:cTn id="99" dur="500"/>
                                        <p:tgtEl>
                                          <p:spTgt spid="4">
                                            <p:graphicEl>
                                              <a:chart seriesIdx="0" categoryIdx="11" bldStep="ptInCategory"/>
                                            </p:graphicEl>
                                          </p:spTgt>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4">
                                            <p:graphicEl>
                                              <a:chart seriesIdx="1" categoryIdx="11" bldStep="ptInCategory"/>
                                            </p:graphicEl>
                                          </p:spTgt>
                                        </p:tgtEl>
                                        <p:attrNameLst>
                                          <p:attrName>style.visibility</p:attrName>
                                        </p:attrNameLst>
                                      </p:cBhvr>
                                      <p:to>
                                        <p:strVal val="visible"/>
                                      </p:to>
                                    </p:set>
                                    <p:animEffect transition="in" filter="fade">
                                      <p:cBhvr>
                                        <p:cTn id="103" dur="500"/>
                                        <p:tgtEl>
                                          <p:spTgt spid="4">
                                            <p:graphicEl>
                                              <a:chart seriesIdx="1" categoryIdx="1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NABE\Documents\HosPAC\ロゴ決定版logo－kanse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72" y="4632968"/>
            <a:ext cx="1591444" cy="214121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180109" y="833977"/>
            <a:ext cx="8849965" cy="2448272"/>
          </a:xfrm>
          <a:solidFill>
            <a:schemeClr val="accent6">
              <a:lumMod val="20000"/>
              <a:lumOff val="80000"/>
            </a:schemeClr>
          </a:solidFill>
          <a:ln>
            <a:noFill/>
            <a:prstDash val="sysDash"/>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院内患者会運営</a:t>
            </a:r>
            <a:r>
              <a:rPr kumimoji="1"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kumimoji="1" lang="ja-JP" alt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状況と課題</a:t>
            </a:r>
            <a:endParaRPr kumimoji="1" lang="ja-JP" alt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サブタイトル 3"/>
          <p:cNvSpPr>
            <a:spLocks noGrp="1"/>
          </p:cNvSpPr>
          <p:nvPr>
            <p:ph type="subTitle" idx="1"/>
          </p:nvPr>
        </p:nvSpPr>
        <p:spPr/>
        <p:style>
          <a:lnRef idx="1">
            <a:schemeClr val="accent5"/>
          </a:lnRef>
          <a:fillRef idx="2">
            <a:schemeClr val="accent5"/>
          </a:fillRef>
          <a:effectRef idx="1">
            <a:schemeClr val="accent5"/>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kumimoji="1"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kumimoji="1"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患者会って何をするの？</a:t>
            </a:r>
            <a:endParaRPr kumimoji="1"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025026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870">
                                          <p:stCondLst>
                                            <p:cond delay="0"/>
                                          </p:stCondLst>
                                        </p:cTn>
                                        <p:tgtEl>
                                          <p:spTgt spid="4">
                                            <p:txEl>
                                              <p:pRg st="1" end="1"/>
                                            </p:txEl>
                                          </p:spTgt>
                                        </p:tgtEl>
                                      </p:cBhvr>
                                    </p:animEffect>
                                    <p:anim calcmode="lin" valueType="num">
                                      <p:cBhvr>
                                        <p:cTn id="14" dur="2733"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5" dur="996"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6" dur="996" tmFilter="0, 0; 0.125,0.2665; 0.25,0.4; 0.375,0.465; 0.5,0.5;  0.625,0.535; 0.75,0.6; 0.875,0.7335; 1,1">
                                          <p:stCondLst>
                                            <p:cond delay="996"/>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7" dur="498" tmFilter="0, 0; 0.125,0.2665; 0.25,0.4; 0.375,0.465; 0.5,0.5;  0.625,0.535; 0.75,0.6; 0.875,0.7335; 1,1">
                                          <p:stCondLst>
                                            <p:cond delay="1986"/>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8" dur="246" tmFilter="0, 0; 0.125,0.2665; 0.25,0.4; 0.375,0.465; 0.5,0.5;  0.625,0.535; 0.75,0.6; 0.875,0.7335; 1,1">
                                          <p:stCondLst>
                                            <p:cond delay="2484"/>
                                          </p:stCondLst>
                                        </p:cTn>
                                        <p:tgtEl>
                                          <p:spTgt spid="4">
                                            <p:txEl>
                                              <p:pRg st="1" end="1"/>
                                            </p:txEl>
                                          </p:spTgt>
                                        </p:tgtEl>
                                        <p:attrNameLst>
                                          <p:attrName>ppt_y</p:attrName>
                                        </p:attrNameLst>
                                      </p:cBhvr>
                                      <p:tavLst>
                                        <p:tav tm="0" fmla="#ppt_y-sin(pi*$)/81">
                                          <p:val>
                                            <p:fltVal val="0"/>
                                          </p:val>
                                        </p:tav>
                                        <p:tav tm="100000">
                                          <p:val>
                                            <p:fltVal val="1"/>
                                          </p:val>
                                        </p:tav>
                                      </p:tavLst>
                                    </p:anim>
                                    <p:animScale>
                                      <p:cBhvr>
                                        <p:cTn id="19" dur="39">
                                          <p:stCondLst>
                                            <p:cond delay="975"/>
                                          </p:stCondLst>
                                        </p:cTn>
                                        <p:tgtEl>
                                          <p:spTgt spid="4">
                                            <p:txEl>
                                              <p:pRg st="1" end="1"/>
                                            </p:txEl>
                                          </p:spTgt>
                                        </p:tgtEl>
                                      </p:cBhvr>
                                      <p:to x="100000" y="60000"/>
                                    </p:animScale>
                                    <p:animScale>
                                      <p:cBhvr>
                                        <p:cTn id="20" dur="249" decel="50000">
                                          <p:stCondLst>
                                            <p:cond delay="1014"/>
                                          </p:stCondLst>
                                        </p:cTn>
                                        <p:tgtEl>
                                          <p:spTgt spid="4">
                                            <p:txEl>
                                              <p:pRg st="1" end="1"/>
                                            </p:txEl>
                                          </p:spTgt>
                                        </p:tgtEl>
                                      </p:cBhvr>
                                      <p:to x="100000" y="100000"/>
                                    </p:animScale>
                                    <p:animScale>
                                      <p:cBhvr>
                                        <p:cTn id="21" dur="39">
                                          <p:stCondLst>
                                            <p:cond delay="1968"/>
                                          </p:stCondLst>
                                        </p:cTn>
                                        <p:tgtEl>
                                          <p:spTgt spid="4">
                                            <p:txEl>
                                              <p:pRg st="1" end="1"/>
                                            </p:txEl>
                                          </p:spTgt>
                                        </p:tgtEl>
                                      </p:cBhvr>
                                      <p:to x="100000" y="80000"/>
                                    </p:animScale>
                                    <p:animScale>
                                      <p:cBhvr>
                                        <p:cTn id="22" dur="249" decel="50000">
                                          <p:stCondLst>
                                            <p:cond delay="2007"/>
                                          </p:stCondLst>
                                        </p:cTn>
                                        <p:tgtEl>
                                          <p:spTgt spid="4">
                                            <p:txEl>
                                              <p:pRg st="1" end="1"/>
                                            </p:txEl>
                                          </p:spTgt>
                                        </p:tgtEl>
                                      </p:cBhvr>
                                      <p:to x="100000" y="100000"/>
                                    </p:animScale>
                                    <p:animScale>
                                      <p:cBhvr>
                                        <p:cTn id="23" dur="39">
                                          <p:stCondLst>
                                            <p:cond delay="2463"/>
                                          </p:stCondLst>
                                        </p:cTn>
                                        <p:tgtEl>
                                          <p:spTgt spid="4">
                                            <p:txEl>
                                              <p:pRg st="1" end="1"/>
                                            </p:txEl>
                                          </p:spTgt>
                                        </p:tgtEl>
                                      </p:cBhvr>
                                      <p:to x="100000" y="90000"/>
                                    </p:animScale>
                                    <p:animScale>
                                      <p:cBhvr>
                                        <p:cTn id="24" dur="249" decel="50000">
                                          <p:stCondLst>
                                            <p:cond delay="2502"/>
                                          </p:stCondLst>
                                        </p:cTn>
                                        <p:tgtEl>
                                          <p:spTgt spid="4">
                                            <p:txEl>
                                              <p:pRg st="1" end="1"/>
                                            </p:txEl>
                                          </p:spTgt>
                                        </p:tgtEl>
                                      </p:cBhvr>
                                      <p:to x="100000" y="100000"/>
                                    </p:animScale>
                                    <p:animScale>
                                      <p:cBhvr>
                                        <p:cTn id="25" dur="39">
                                          <p:stCondLst>
                                            <p:cond delay="2712"/>
                                          </p:stCondLst>
                                        </p:cTn>
                                        <p:tgtEl>
                                          <p:spTgt spid="4">
                                            <p:txEl>
                                              <p:pRg st="1" end="1"/>
                                            </p:txEl>
                                          </p:spTgt>
                                        </p:tgtEl>
                                      </p:cBhvr>
                                      <p:to x="100000" y="95000"/>
                                    </p:animScale>
                                    <p:animScale>
                                      <p:cBhvr>
                                        <p:cTn id="26" dur="249" decel="50000">
                                          <p:stCondLst>
                                            <p:cond delay="2751"/>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b="7788"/>
          <a:stretch/>
        </p:blipFill>
        <p:spPr bwMode="auto">
          <a:xfrm>
            <a:off x="188369" y="136480"/>
            <a:ext cx="8808071" cy="6496334"/>
          </a:xfrm>
          <a:prstGeom prst="rect">
            <a:avLst/>
          </a:prstGeom>
          <a:noFill/>
          <a:ln>
            <a:noFill/>
          </a:ln>
          <a:effectLst>
            <a:glow rad="127000">
              <a:schemeClr val="accent1">
                <a:alpha val="0"/>
              </a:schemeClr>
            </a:glow>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748290673"/>
              </p:ext>
            </p:extLst>
          </p:nvPr>
        </p:nvGraphicFramePr>
        <p:xfrm>
          <a:off x="160938" y="1628800"/>
          <a:ext cx="8802806" cy="5099784"/>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2" descr="C:\Users\MINABE\Documents\HosPAC\ロゴ決定版logo－kanse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0521" y="5455103"/>
            <a:ext cx="1007368" cy="13553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患者会の形態</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05346876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7" dur="2000"/>
                                        <p:tgtEl>
                                          <p:spTgt spid="4">
                                            <p:graphicEl>
                                              <a:chart seriesIdx="-4" categoryIdx="0" bldStep="category"/>
                                            </p:graphic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1" dur="2000"/>
                                        <p:tgtEl>
                                          <p:spTgt spid="4">
                                            <p:graphicEl>
                                              <a:chart seriesIdx="-4" categoryIdx="1" bldStep="category"/>
                                            </p:graphicEl>
                                          </p:spTgt>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15" dur="2000"/>
                                        <p:tgtEl>
                                          <p:spTgt spid="4">
                                            <p:graphicEl>
                                              <a:chart seriesIdx="-4" categoryIdx="2" bldStep="category"/>
                                            </p:graphicEl>
                                          </p:spTgt>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19" dur="2000"/>
                                        <p:tgtEl>
                                          <p:spTgt spid="4">
                                            <p:graphicEl>
                                              <a:chart seriesIdx="-4" categoryIdx="3" bldStep="category"/>
                                            </p:graphicEl>
                                          </p:spTgt>
                                        </p:tgtEl>
                                      </p:cBhvr>
                                    </p:animEffect>
                                  </p:childTnLst>
                                </p:cTn>
                              </p:par>
                            </p:childTnLst>
                          </p:cTn>
                        </p:par>
                        <p:par>
                          <p:cTn id="20" fill="hold">
                            <p:stCondLst>
                              <p:cond delay="9000"/>
                            </p:stCondLst>
                            <p:childTnLst>
                              <p:par>
                                <p:cTn id="21" presetID="10" presetClass="entr" presetSubtype="0" fill="hold" grpId="0" nodeType="after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23" dur="2000"/>
                                        <p:tgtEl>
                                          <p:spTgt spid="4">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患者会ごとの会の形態</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930435295"/>
              </p:ext>
            </p:extLst>
          </p:nvPr>
        </p:nvGraphicFramePr>
        <p:xfrm>
          <a:off x="145604" y="1412776"/>
          <a:ext cx="9004448" cy="5318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08397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250"/>
                                        <p:tgtEl>
                                          <p:spTgt spid="6">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fade">
                                      <p:cBhvr>
                                        <p:cTn id="11" dur="500"/>
                                        <p:tgtEl>
                                          <p:spTgt spid="6">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fade">
                                      <p:cBhvr>
                                        <p:cTn id="15" dur="10"/>
                                        <p:tgtEl>
                                          <p:spTgt spid="6">
                                            <p:graphicEl>
                                              <a:chart seriesIdx="0" categoryIdx="1" bldStep="ptInSeries"/>
                                            </p:graphicEl>
                                          </p:spTgt>
                                        </p:tgtEl>
                                      </p:cBhvr>
                                    </p:animEffect>
                                  </p:childTnLst>
                                </p:cTn>
                              </p:par>
                            </p:childTnLst>
                          </p:cTn>
                        </p:par>
                        <p:par>
                          <p:cTn id="16" fill="hold">
                            <p:stCondLst>
                              <p:cond delay="1010"/>
                            </p:stCondLst>
                            <p:childTnLst>
                              <p:par>
                                <p:cTn id="17" presetID="10" presetClass="entr" presetSubtype="0" fill="hold" grpId="0" nodeType="afterEffect">
                                  <p:stCondLst>
                                    <p:cond delay="0"/>
                                  </p:stCondLst>
                                  <p:childTnLst>
                                    <p:set>
                                      <p:cBhvr>
                                        <p:cTn id="18"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fade">
                                      <p:cBhvr>
                                        <p:cTn id="19" dur="500"/>
                                        <p:tgtEl>
                                          <p:spTgt spid="6">
                                            <p:graphicEl>
                                              <a:chart seriesIdx="0" categoryIdx="2" bldStep="ptInSeries"/>
                                            </p:graphicEl>
                                          </p:spTgt>
                                        </p:tgtEl>
                                      </p:cBhvr>
                                    </p:animEffect>
                                  </p:childTnLst>
                                </p:cTn>
                              </p:par>
                            </p:childTnLst>
                          </p:cTn>
                        </p:par>
                        <p:par>
                          <p:cTn id="20" fill="hold">
                            <p:stCondLst>
                              <p:cond delay="1510"/>
                            </p:stCondLst>
                            <p:childTnLst>
                              <p:par>
                                <p:cTn id="21" presetID="10" presetClass="entr" presetSubtype="0" fill="hold" grpId="0" nodeType="afterEffect">
                                  <p:stCondLst>
                                    <p:cond delay="0"/>
                                  </p:stCondLst>
                                  <p:childTnLst>
                                    <p:set>
                                      <p:cBhvr>
                                        <p:cTn id="22"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fade">
                                      <p:cBhvr>
                                        <p:cTn id="23" dur="250"/>
                                        <p:tgtEl>
                                          <p:spTgt spid="6">
                                            <p:graphicEl>
                                              <a:chart seriesIdx="0" categoryIdx="3" bldStep="ptInSeries"/>
                                            </p:graphicEl>
                                          </p:spTgt>
                                        </p:tgtEl>
                                      </p:cBhvr>
                                    </p:animEffect>
                                  </p:childTnLst>
                                </p:cTn>
                              </p:par>
                            </p:childTnLst>
                          </p:cTn>
                        </p:par>
                        <p:par>
                          <p:cTn id="24" fill="hold">
                            <p:stCondLst>
                              <p:cond delay="1760"/>
                            </p:stCondLst>
                            <p:childTnLst>
                              <p:par>
                                <p:cTn id="25" presetID="10" presetClass="entr" presetSubtype="0" fill="hold" grpId="0" nodeType="afterEffect">
                                  <p:stCondLst>
                                    <p:cond delay="0"/>
                                  </p:stCondLst>
                                  <p:childTnLst>
                                    <p:set>
                                      <p:cBhvr>
                                        <p:cTn id="26" dur="1" fill="hold">
                                          <p:stCondLst>
                                            <p:cond delay="0"/>
                                          </p:stCondLst>
                                        </p:cTn>
                                        <p:tgtEl>
                                          <p:spTgt spid="6">
                                            <p:graphicEl>
                                              <a:chart seriesIdx="0" categoryIdx="4" bldStep="ptInSeries"/>
                                            </p:graphicEl>
                                          </p:spTgt>
                                        </p:tgtEl>
                                        <p:attrNameLst>
                                          <p:attrName>style.visibility</p:attrName>
                                        </p:attrNameLst>
                                      </p:cBhvr>
                                      <p:to>
                                        <p:strVal val="visible"/>
                                      </p:to>
                                    </p:set>
                                    <p:animEffect transition="in" filter="fade">
                                      <p:cBhvr>
                                        <p:cTn id="27" dur="250"/>
                                        <p:tgtEl>
                                          <p:spTgt spid="6">
                                            <p:graphicEl>
                                              <a:chart seriesIdx="0" categoryIdx="4" bldStep="ptInSeries"/>
                                            </p:graphicEl>
                                          </p:spTgt>
                                        </p:tgtEl>
                                      </p:cBhvr>
                                    </p:animEffect>
                                  </p:childTnLst>
                                </p:cTn>
                              </p:par>
                            </p:childTnLst>
                          </p:cTn>
                        </p:par>
                        <p:par>
                          <p:cTn id="28" fill="hold">
                            <p:stCondLst>
                              <p:cond delay="2010"/>
                            </p:stCondLst>
                            <p:childTnLst>
                              <p:par>
                                <p:cTn id="29" presetID="10" presetClass="entr" presetSubtype="0" fill="hold" grpId="0" nodeType="afterEffect">
                                  <p:stCondLst>
                                    <p:cond delay="0"/>
                                  </p:stCondLst>
                                  <p:childTnLst>
                                    <p:set>
                                      <p:cBhvr>
                                        <p:cTn id="30" dur="1" fill="hold">
                                          <p:stCondLst>
                                            <p:cond delay="0"/>
                                          </p:stCondLst>
                                        </p:cTn>
                                        <p:tgtEl>
                                          <p:spTgt spid="6">
                                            <p:graphicEl>
                                              <a:chart seriesIdx="0" categoryIdx="5" bldStep="ptInSeries"/>
                                            </p:graphicEl>
                                          </p:spTgt>
                                        </p:tgtEl>
                                        <p:attrNameLst>
                                          <p:attrName>style.visibility</p:attrName>
                                        </p:attrNameLst>
                                      </p:cBhvr>
                                      <p:to>
                                        <p:strVal val="visible"/>
                                      </p:to>
                                    </p:set>
                                    <p:animEffect transition="in" filter="fade">
                                      <p:cBhvr>
                                        <p:cTn id="31" dur="250"/>
                                        <p:tgtEl>
                                          <p:spTgt spid="6">
                                            <p:graphicEl>
                                              <a:chart seriesIdx="0" categoryIdx="5" bldStep="ptInSeries"/>
                                            </p:graphicEl>
                                          </p:spTgt>
                                        </p:tgtEl>
                                      </p:cBhvr>
                                    </p:animEffect>
                                  </p:childTnLst>
                                </p:cTn>
                              </p:par>
                            </p:childTnLst>
                          </p:cTn>
                        </p:par>
                        <p:par>
                          <p:cTn id="32" fill="hold">
                            <p:stCondLst>
                              <p:cond delay="2260"/>
                            </p:stCondLst>
                            <p:childTnLst>
                              <p:par>
                                <p:cTn id="33" presetID="10" presetClass="entr" presetSubtype="0" fill="hold" grpId="0" nodeType="afterEffect">
                                  <p:stCondLst>
                                    <p:cond delay="0"/>
                                  </p:stCondLst>
                                  <p:childTnLst>
                                    <p:set>
                                      <p:cBhvr>
                                        <p:cTn id="34" dur="1" fill="hold">
                                          <p:stCondLst>
                                            <p:cond delay="0"/>
                                          </p:stCondLst>
                                        </p:cTn>
                                        <p:tgtEl>
                                          <p:spTgt spid="6">
                                            <p:graphicEl>
                                              <a:chart seriesIdx="0" categoryIdx="6" bldStep="ptInSeries"/>
                                            </p:graphicEl>
                                          </p:spTgt>
                                        </p:tgtEl>
                                        <p:attrNameLst>
                                          <p:attrName>style.visibility</p:attrName>
                                        </p:attrNameLst>
                                      </p:cBhvr>
                                      <p:to>
                                        <p:strVal val="visible"/>
                                      </p:to>
                                    </p:set>
                                    <p:animEffect transition="in" filter="fade">
                                      <p:cBhvr>
                                        <p:cTn id="35" dur="250"/>
                                        <p:tgtEl>
                                          <p:spTgt spid="6">
                                            <p:graphicEl>
                                              <a:chart seriesIdx="0" categoryIdx="6" bldStep="ptInSeries"/>
                                            </p:graphicEl>
                                          </p:spTgt>
                                        </p:tgtEl>
                                      </p:cBhvr>
                                    </p:animEffect>
                                  </p:childTnLst>
                                </p:cTn>
                              </p:par>
                            </p:childTnLst>
                          </p:cTn>
                        </p:par>
                        <p:par>
                          <p:cTn id="36" fill="hold">
                            <p:stCondLst>
                              <p:cond delay="2510"/>
                            </p:stCondLst>
                            <p:childTnLst>
                              <p:par>
                                <p:cTn id="37" presetID="10" presetClass="entr" presetSubtype="0" fill="hold" grpId="0" nodeType="afterEffect">
                                  <p:stCondLst>
                                    <p:cond delay="0"/>
                                  </p:stCondLst>
                                  <p:childTnLst>
                                    <p:set>
                                      <p:cBhvr>
                                        <p:cTn id="38" dur="1" fill="hold">
                                          <p:stCondLst>
                                            <p:cond delay="0"/>
                                          </p:stCondLst>
                                        </p:cTn>
                                        <p:tgtEl>
                                          <p:spTgt spid="6">
                                            <p:graphicEl>
                                              <a:chart seriesIdx="0" categoryIdx="7" bldStep="ptInSeries"/>
                                            </p:graphicEl>
                                          </p:spTgt>
                                        </p:tgtEl>
                                        <p:attrNameLst>
                                          <p:attrName>style.visibility</p:attrName>
                                        </p:attrNameLst>
                                      </p:cBhvr>
                                      <p:to>
                                        <p:strVal val="visible"/>
                                      </p:to>
                                    </p:set>
                                    <p:animEffect transition="in" filter="fade">
                                      <p:cBhvr>
                                        <p:cTn id="39" dur="250"/>
                                        <p:tgtEl>
                                          <p:spTgt spid="6">
                                            <p:graphicEl>
                                              <a:chart seriesIdx="0" categoryIdx="7" bldStep="ptInSeries"/>
                                            </p:graphicEl>
                                          </p:spTgt>
                                        </p:tgtEl>
                                      </p:cBhvr>
                                    </p:animEffect>
                                  </p:childTnLst>
                                </p:cTn>
                              </p:par>
                            </p:childTnLst>
                          </p:cTn>
                        </p:par>
                        <p:par>
                          <p:cTn id="40" fill="hold">
                            <p:stCondLst>
                              <p:cond delay="2760"/>
                            </p:stCondLst>
                            <p:childTnLst>
                              <p:par>
                                <p:cTn id="41" presetID="10" presetClass="entr" presetSubtype="0" fill="hold" grpId="0" nodeType="afterEffect">
                                  <p:stCondLst>
                                    <p:cond delay="0"/>
                                  </p:stCondLst>
                                  <p:childTnLst>
                                    <p:set>
                                      <p:cBhvr>
                                        <p:cTn id="42" dur="1" fill="hold">
                                          <p:stCondLst>
                                            <p:cond delay="0"/>
                                          </p:stCondLst>
                                        </p:cTn>
                                        <p:tgtEl>
                                          <p:spTgt spid="6">
                                            <p:graphicEl>
                                              <a:chart seriesIdx="0" categoryIdx="8" bldStep="ptInSeries"/>
                                            </p:graphicEl>
                                          </p:spTgt>
                                        </p:tgtEl>
                                        <p:attrNameLst>
                                          <p:attrName>style.visibility</p:attrName>
                                        </p:attrNameLst>
                                      </p:cBhvr>
                                      <p:to>
                                        <p:strVal val="visible"/>
                                      </p:to>
                                    </p:set>
                                    <p:animEffect transition="in" filter="fade">
                                      <p:cBhvr>
                                        <p:cTn id="43" dur="250"/>
                                        <p:tgtEl>
                                          <p:spTgt spid="6">
                                            <p:graphicEl>
                                              <a:chart seriesIdx="0" categoryIdx="8" bldStep="ptInSeries"/>
                                            </p:graphicEl>
                                          </p:spTgt>
                                        </p:tgtEl>
                                      </p:cBhvr>
                                    </p:animEffect>
                                  </p:childTnLst>
                                </p:cTn>
                              </p:par>
                            </p:childTnLst>
                          </p:cTn>
                        </p:par>
                        <p:par>
                          <p:cTn id="44" fill="hold">
                            <p:stCondLst>
                              <p:cond delay="3010"/>
                            </p:stCondLst>
                            <p:childTnLst>
                              <p:par>
                                <p:cTn id="45" presetID="10" presetClass="entr" presetSubtype="0" fill="hold" grpId="0" nodeType="afterEffect">
                                  <p:stCondLst>
                                    <p:cond delay="0"/>
                                  </p:stCondLst>
                                  <p:childTnLst>
                                    <p:set>
                                      <p:cBhvr>
                                        <p:cTn id="46" dur="1" fill="hold">
                                          <p:stCondLst>
                                            <p:cond delay="0"/>
                                          </p:stCondLst>
                                        </p:cTn>
                                        <p:tgtEl>
                                          <p:spTgt spid="6">
                                            <p:graphicEl>
                                              <a:chart seriesIdx="0" categoryIdx="9" bldStep="ptInSeries"/>
                                            </p:graphicEl>
                                          </p:spTgt>
                                        </p:tgtEl>
                                        <p:attrNameLst>
                                          <p:attrName>style.visibility</p:attrName>
                                        </p:attrNameLst>
                                      </p:cBhvr>
                                      <p:to>
                                        <p:strVal val="visible"/>
                                      </p:to>
                                    </p:set>
                                    <p:animEffect transition="in" filter="fade">
                                      <p:cBhvr>
                                        <p:cTn id="47" dur="250"/>
                                        <p:tgtEl>
                                          <p:spTgt spid="6">
                                            <p:graphicEl>
                                              <a:chart seriesIdx="0" categoryIdx="9" bldStep="ptInSeries"/>
                                            </p:graphicEl>
                                          </p:spTgt>
                                        </p:tgtEl>
                                      </p:cBhvr>
                                    </p:animEffect>
                                  </p:childTnLst>
                                </p:cTn>
                              </p:par>
                            </p:childTnLst>
                          </p:cTn>
                        </p:par>
                        <p:par>
                          <p:cTn id="48" fill="hold">
                            <p:stCondLst>
                              <p:cond delay="3260"/>
                            </p:stCondLst>
                            <p:childTnLst>
                              <p:par>
                                <p:cTn id="49" presetID="10" presetClass="entr" presetSubtype="0" fill="hold" grpId="0" nodeType="afterEffect">
                                  <p:stCondLst>
                                    <p:cond delay="0"/>
                                  </p:stCondLst>
                                  <p:childTnLst>
                                    <p:set>
                                      <p:cBhvr>
                                        <p:cTn id="50" dur="1" fill="hold">
                                          <p:stCondLst>
                                            <p:cond delay="0"/>
                                          </p:stCondLst>
                                        </p:cTn>
                                        <p:tgtEl>
                                          <p:spTgt spid="6">
                                            <p:graphicEl>
                                              <a:chart seriesIdx="0" categoryIdx="10" bldStep="ptInSeries"/>
                                            </p:graphicEl>
                                          </p:spTgt>
                                        </p:tgtEl>
                                        <p:attrNameLst>
                                          <p:attrName>style.visibility</p:attrName>
                                        </p:attrNameLst>
                                      </p:cBhvr>
                                      <p:to>
                                        <p:strVal val="visible"/>
                                      </p:to>
                                    </p:set>
                                    <p:animEffect transition="in" filter="fade">
                                      <p:cBhvr>
                                        <p:cTn id="51" dur="250"/>
                                        <p:tgtEl>
                                          <p:spTgt spid="6">
                                            <p:graphicEl>
                                              <a:chart seriesIdx="0" categoryIdx="10" bldStep="ptInSeries"/>
                                            </p:graphicEl>
                                          </p:spTgt>
                                        </p:tgtEl>
                                      </p:cBhvr>
                                    </p:animEffect>
                                  </p:childTnLst>
                                </p:cTn>
                              </p:par>
                            </p:childTnLst>
                          </p:cTn>
                        </p:par>
                        <p:par>
                          <p:cTn id="52" fill="hold">
                            <p:stCondLst>
                              <p:cond delay="3510"/>
                            </p:stCondLst>
                            <p:childTnLst>
                              <p:par>
                                <p:cTn id="53" presetID="10" presetClass="entr" presetSubtype="0" fill="hold" grpId="0" nodeType="afterEffect">
                                  <p:stCondLst>
                                    <p:cond delay="0"/>
                                  </p:stCondLst>
                                  <p:childTnLst>
                                    <p:set>
                                      <p:cBhvr>
                                        <p:cTn id="54" dur="1" fill="hold">
                                          <p:stCondLst>
                                            <p:cond delay="0"/>
                                          </p:stCondLst>
                                        </p:cTn>
                                        <p:tgtEl>
                                          <p:spTgt spid="6">
                                            <p:graphicEl>
                                              <a:chart seriesIdx="0" categoryIdx="11" bldStep="ptInSeries"/>
                                            </p:graphicEl>
                                          </p:spTgt>
                                        </p:tgtEl>
                                        <p:attrNameLst>
                                          <p:attrName>style.visibility</p:attrName>
                                        </p:attrNameLst>
                                      </p:cBhvr>
                                      <p:to>
                                        <p:strVal val="visible"/>
                                      </p:to>
                                    </p:set>
                                    <p:animEffect transition="in" filter="fade">
                                      <p:cBhvr>
                                        <p:cTn id="55" dur="250"/>
                                        <p:tgtEl>
                                          <p:spTgt spid="6">
                                            <p:graphicEl>
                                              <a:chart seriesIdx="0" categoryIdx="11" bldStep="ptInSeries"/>
                                            </p:graphicEl>
                                          </p:spTgt>
                                        </p:tgtEl>
                                      </p:cBhvr>
                                    </p:animEffect>
                                  </p:childTnLst>
                                </p:cTn>
                              </p:par>
                            </p:childTnLst>
                          </p:cTn>
                        </p:par>
                        <p:par>
                          <p:cTn id="56" fill="hold">
                            <p:stCondLst>
                              <p:cond delay="3760"/>
                            </p:stCondLst>
                            <p:childTnLst>
                              <p:par>
                                <p:cTn id="57" presetID="10" presetClass="entr" presetSubtype="0" fill="hold" grpId="0" nodeType="afterEffect">
                                  <p:stCondLst>
                                    <p:cond delay="0"/>
                                  </p:stCondLst>
                                  <p:childTnLst>
                                    <p:set>
                                      <p:cBhvr>
                                        <p:cTn id="58" dur="1" fill="hold">
                                          <p:stCondLst>
                                            <p:cond delay="0"/>
                                          </p:stCondLst>
                                        </p:cTn>
                                        <p:tgtEl>
                                          <p:spTgt spid="6">
                                            <p:graphicEl>
                                              <a:chart seriesIdx="0" categoryIdx="12" bldStep="ptInSeries"/>
                                            </p:graphicEl>
                                          </p:spTgt>
                                        </p:tgtEl>
                                        <p:attrNameLst>
                                          <p:attrName>style.visibility</p:attrName>
                                        </p:attrNameLst>
                                      </p:cBhvr>
                                      <p:to>
                                        <p:strVal val="visible"/>
                                      </p:to>
                                    </p:set>
                                    <p:animEffect transition="in" filter="fade">
                                      <p:cBhvr>
                                        <p:cTn id="59" dur="250"/>
                                        <p:tgtEl>
                                          <p:spTgt spid="6">
                                            <p:graphicEl>
                                              <a:chart seriesIdx="0" categoryIdx="12" bldStep="ptInSeries"/>
                                            </p:graphicEl>
                                          </p:spTgt>
                                        </p:tgtEl>
                                      </p:cBhvr>
                                    </p:animEffect>
                                  </p:childTnLst>
                                </p:cTn>
                              </p:par>
                            </p:childTnLst>
                          </p:cTn>
                        </p:par>
                        <p:par>
                          <p:cTn id="60" fill="hold">
                            <p:stCondLst>
                              <p:cond delay="4010"/>
                            </p:stCondLst>
                            <p:childTnLst>
                              <p:par>
                                <p:cTn id="61" presetID="10" presetClass="entr" presetSubtype="0" fill="hold" grpId="0" nodeType="afterEffect">
                                  <p:stCondLst>
                                    <p:cond delay="0"/>
                                  </p:stCondLst>
                                  <p:childTnLst>
                                    <p:set>
                                      <p:cBhvr>
                                        <p:cTn id="62" dur="1" fill="hold">
                                          <p:stCondLst>
                                            <p:cond delay="0"/>
                                          </p:stCondLst>
                                        </p:cTn>
                                        <p:tgtEl>
                                          <p:spTgt spid="6">
                                            <p:graphicEl>
                                              <a:chart seriesIdx="0" categoryIdx="13" bldStep="ptInSeries"/>
                                            </p:graphicEl>
                                          </p:spTgt>
                                        </p:tgtEl>
                                        <p:attrNameLst>
                                          <p:attrName>style.visibility</p:attrName>
                                        </p:attrNameLst>
                                      </p:cBhvr>
                                      <p:to>
                                        <p:strVal val="visible"/>
                                      </p:to>
                                    </p:set>
                                    <p:animEffect transition="in" filter="fade">
                                      <p:cBhvr>
                                        <p:cTn id="63" dur="250"/>
                                        <p:tgtEl>
                                          <p:spTgt spid="6">
                                            <p:graphicEl>
                                              <a:chart seriesIdx="0" categoryIdx="13" bldStep="ptInSeries"/>
                                            </p:graphicEl>
                                          </p:spTgt>
                                        </p:tgtEl>
                                      </p:cBhvr>
                                    </p:animEffect>
                                  </p:childTnLst>
                                </p:cTn>
                              </p:par>
                            </p:childTnLst>
                          </p:cTn>
                        </p:par>
                        <p:par>
                          <p:cTn id="64" fill="hold">
                            <p:stCondLst>
                              <p:cond delay="4260"/>
                            </p:stCondLst>
                            <p:childTnLst>
                              <p:par>
                                <p:cTn id="65" presetID="10" presetClass="entr" presetSubtype="0" fill="hold" grpId="0" nodeType="afterEffect">
                                  <p:stCondLst>
                                    <p:cond delay="500"/>
                                  </p:stCondLst>
                                  <p:childTnLst>
                                    <p:set>
                                      <p:cBhvr>
                                        <p:cTn id="66" dur="1" fill="hold">
                                          <p:stCondLst>
                                            <p:cond delay="0"/>
                                          </p:stCondLst>
                                        </p:cTn>
                                        <p:tgtEl>
                                          <p:spTgt spid="6">
                                            <p:graphicEl>
                                              <a:chart seriesIdx="0" categoryIdx="14" bldStep="ptInSeries"/>
                                            </p:graphicEl>
                                          </p:spTgt>
                                        </p:tgtEl>
                                        <p:attrNameLst>
                                          <p:attrName>style.visibility</p:attrName>
                                        </p:attrNameLst>
                                      </p:cBhvr>
                                      <p:to>
                                        <p:strVal val="visible"/>
                                      </p:to>
                                    </p:set>
                                    <p:animEffect transition="in" filter="fade">
                                      <p:cBhvr>
                                        <p:cTn id="67" dur="250"/>
                                        <p:tgtEl>
                                          <p:spTgt spid="6">
                                            <p:graphicEl>
                                              <a:chart seriesIdx="0" categoryIdx="14" bldStep="ptInSeries"/>
                                            </p:graphicEl>
                                          </p:spTgt>
                                        </p:tgtEl>
                                      </p:cBhvr>
                                    </p:animEffect>
                                  </p:childTnLst>
                                </p:cTn>
                              </p:par>
                            </p:childTnLst>
                          </p:cTn>
                        </p:par>
                        <p:par>
                          <p:cTn id="68" fill="hold">
                            <p:stCondLst>
                              <p:cond delay="5010"/>
                            </p:stCondLst>
                            <p:childTnLst>
                              <p:par>
                                <p:cTn id="69" presetID="10" presetClass="entr" presetSubtype="0" fill="hold" grpId="0" nodeType="afterEffect">
                                  <p:stCondLst>
                                    <p:cond delay="0"/>
                                  </p:stCondLst>
                                  <p:childTnLst>
                                    <p:set>
                                      <p:cBhvr>
                                        <p:cTn id="70" dur="1" fill="hold">
                                          <p:stCondLst>
                                            <p:cond delay="0"/>
                                          </p:stCondLst>
                                        </p:cTn>
                                        <p:tgtEl>
                                          <p:spTgt spid="6">
                                            <p:graphicEl>
                                              <a:chart seriesIdx="0" categoryIdx="15" bldStep="ptInSeries"/>
                                            </p:graphicEl>
                                          </p:spTgt>
                                        </p:tgtEl>
                                        <p:attrNameLst>
                                          <p:attrName>style.visibility</p:attrName>
                                        </p:attrNameLst>
                                      </p:cBhvr>
                                      <p:to>
                                        <p:strVal val="visible"/>
                                      </p:to>
                                    </p:set>
                                    <p:animEffect transition="in" filter="fade">
                                      <p:cBhvr>
                                        <p:cTn id="71" dur="500"/>
                                        <p:tgtEl>
                                          <p:spTgt spid="6">
                                            <p:graphicEl>
                                              <a:chart seriesIdx="0" categoryIdx="15" bldStep="ptInSeries"/>
                                            </p:graphicEl>
                                          </p:spTgt>
                                        </p:tgtEl>
                                      </p:cBhvr>
                                    </p:animEffect>
                                  </p:childTnLst>
                                </p:cTn>
                              </p:par>
                            </p:childTnLst>
                          </p:cTn>
                        </p:par>
                        <p:par>
                          <p:cTn id="72" fill="hold">
                            <p:stCondLst>
                              <p:cond delay="5510"/>
                            </p:stCondLst>
                            <p:childTnLst>
                              <p:par>
                                <p:cTn id="73" presetID="10" presetClass="entr" presetSubtype="0" fill="hold" grpId="0" nodeType="afterEffect">
                                  <p:stCondLst>
                                    <p:cond delay="0"/>
                                  </p:stCondLst>
                                  <p:childTnLst>
                                    <p:set>
                                      <p:cBhvr>
                                        <p:cTn id="74" dur="1" fill="hold">
                                          <p:stCondLst>
                                            <p:cond delay="0"/>
                                          </p:stCondLst>
                                        </p:cTn>
                                        <p:tgtEl>
                                          <p:spTgt spid="6">
                                            <p:graphicEl>
                                              <a:chart seriesIdx="1" categoryIdx="0" bldStep="ptInSeries"/>
                                            </p:graphicEl>
                                          </p:spTgt>
                                        </p:tgtEl>
                                        <p:attrNameLst>
                                          <p:attrName>style.visibility</p:attrName>
                                        </p:attrNameLst>
                                      </p:cBhvr>
                                      <p:to>
                                        <p:strVal val="visible"/>
                                      </p:to>
                                    </p:set>
                                    <p:animEffect transition="in" filter="fade">
                                      <p:cBhvr>
                                        <p:cTn id="75" dur="500"/>
                                        <p:tgtEl>
                                          <p:spTgt spid="6">
                                            <p:graphicEl>
                                              <a:chart seriesIdx="1" categoryIdx="0" bldStep="ptInSeries"/>
                                            </p:graphicEl>
                                          </p:spTgt>
                                        </p:tgtEl>
                                      </p:cBhvr>
                                    </p:animEffect>
                                  </p:childTnLst>
                                </p:cTn>
                              </p:par>
                            </p:childTnLst>
                          </p:cTn>
                        </p:par>
                        <p:par>
                          <p:cTn id="76" fill="hold">
                            <p:stCondLst>
                              <p:cond delay="6010"/>
                            </p:stCondLst>
                            <p:childTnLst>
                              <p:par>
                                <p:cTn id="77" presetID="10" presetClass="entr" presetSubtype="0" fill="hold" grpId="0" nodeType="afterEffect">
                                  <p:stCondLst>
                                    <p:cond delay="0"/>
                                  </p:stCondLst>
                                  <p:childTnLst>
                                    <p:set>
                                      <p:cBhvr>
                                        <p:cTn id="78" dur="1" fill="hold">
                                          <p:stCondLst>
                                            <p:cond delay="0"/>
                                          </p:stCondLst>
                                        </p:cTn>
                                        <p:tgtEl>
                                          <p:spTgt spid="6">
                                            <p:graphicEl>
                                              <a:chart seriesIdx="1" categoryIdx="1" bldStep="ptInSeries"/>
                                            </p:graphicEl>
                                          </p:spTgt>
                                        </p:tgtEl>
                                        <p:attrNameLst>
                                          <p:attrName>style.visibility</p:attrName>
                                        </p:attrNameLst>
                                      </p:cBhvr>
                                      <p:to>
                                        <p:strVal val="visible"/>
                                      </p:to>
                                    </p:set>
                                    <p:animEffect transition="in" filter="fade">
                                      <p:cBhvr>
                                        <p:cTn id="79" dur="500"/>
                                        <p:tgtEl>
                                          <p:spTgt spid="6">
                                            <p:graphicEl>
                                              <a:chart seriesIdx="1" categoryIdx="1" bldStep="ptInSeries"/>
                                            </p:graphicEl>
                                          </p:spTgt>
                                        </p:tgtEl>
                                      </p:cBhvr>
                                    </p:animEffect>
                                  </p:childTnLst>
                                </p:cTn>
                              </p:par>
                            </p:childTnLst>
                          </p:cTn>
                        </p:par>
                        <p:par>
                          <p:cTn id="80" fill="hold">
                            <p:stCondLst>
                              <p:cond delay="6510"/>
                            </p:stCondLst>
                            <p:childTnLst>
                              <p:par>
                                <p:cTn id="81" presetID="10" presetClass="entr" presetSubtype="0" fill="hold" grpId="0" nodeType="afterEffect">
                                  <p:stCondLst>
                                    <p:cond delay="0"/>
                                  </p:stCondLst>
                                  <p:childTnLst>
                                    <p:set>
                                      <p:cBhvr>
                                        <p:cTn id="82" dur="1" fill="hold">
                                          <p:stCondLst>
                                            <p:cond delay="0"/>
                                          </p:stCondLst>
                                        </p:cTn>
                                        <p:tgtEl>
                                          <p:spTgt spid="6">
                                            <p:graphicEl>
                                              <a:chart seriesIdx="1" categoryIdx="2" bldStep="ptInSeries"/>
                                            </p:graphicEl>
                                          </p:spTgt>
                                        </p:tgtEl>
                                        <p:attrNameLst>
                                          <p:attrName>style.visibility</p:attrName>
                                        </p:attrNameLst>
                                      </p:cBhvr>
                                      <p:to>
                                        <p:strVal val="visible"/>
                                      </p:to>
                                    </p:set>
                                    <p:animEffect transition="in" filter="fade">
                                      <p:cBhvr>
                                        <p:cTn id="83" dur="250"/>
                                        <p:tgtEl>
                                          <p:spTgt spid="6">
                                            <p:graphicEl>
                                              <a:chart seriesIdx="1" categoryIdx="2" bldStep="ptInSeries"/>
                                            </p:graphicEl>
                                          </p:spTgt>
                                        </p:tgtEl>
                                      </p:cBhvr>
                                    </p:animEffect>
                                  </p:childTnLst>
                                </p:cTn>
                              </p:par>
                            </p:childTnLst>
                          </p:cTn>
                        </p:par>
                        <p:par>
                          <p:cTn id="84" fill="hold">
                            <p:stCondLst>
                              <p:cond delay="6760"/>
                            </p:stCondLst>
                            <p:childTnLst>
                              <p:par>
                                <p:cTn id="85" presetID="10" presetClass="entr" presetSubtype="0" fill="hold" grpId="0" nodeType="afterEffect">
                                  <p:stCondLst>
                                    <p:cond delay="0"/>
                                  </p:stCondLst>
                                  <p:childTnLst>
                                    <p:set>
                                      <p:cBhvr>
                                        <p:cTn id="86" dur="1" fill="hold">
                                          <p:stCondLst>
                                            <p:cond delay="0"/>
                                          </p:stCondLst>
                                        </p:cTn>
                                        <p:tgtEl>
                                          <p:spTgt spid="6">
                                            <p:graphicEl>
                                              <a:chart seriesIdx="1" categoryIdx="3" bldStep="ptInSeries"/>
                                            </p:graphicEl>
                                          </p:spTgt>
                                        </p:tgtEl>
                                        <p:attrNameLst>
                                          <p:attrName>style.visibility</p:attrName>
                                        </p:attrNameLst>
                                      </p:cBhvr>
                                      <p:to>
                                        <p:strVal val="visible"/>
                                      </p:to>
                                    </p:set>
                                    <p:animEffect transition="in" filter="fade">
                                      <p:cBhvr>
                                        <p:cTn id="87" dur="250"/>
                                        <p:tgtEl>
                                          <p:spTgt spid="6">
                                            <p:graphicEl>
                                              <a:chart seriesIdx="1" categoryIdx="3" bldStep="ptInSeries"/>
                                            </p:graphicEl>
                                          </p:spTgt>
                                        </p:tgtEl>
                                      </p:cBhvr>
                                    </p:animEffect>
                                  </p:childTnLst>
                                </p:cTn>
                              </p:par>
                            </p:childTnLst>
                          </p:cTn>
                        </p:par>
                        <p:par>
                          <p:cTn id="88" fill="hold">
                            <p:stCondLst>
                              <p:cond delay="7010"/>
                            </p:stCondLst>
                            <p:childTnLst>
                              <p:par>
                                <p:cTn id="89" presetID="10" presetClass="entr" presetSubtype="0" fill="hold" grpId="0" nodeType="afterEffect">
                                  <p:stCondLst>
                                    <p:cond delay="0"/>
                                  </p:stCondLst>
                                  <p:childTnLst>
                                    <p:set>
                                      <p:cBhvr>
                                        <p:cTn id="90" dur="1" fill="hold">
                                          <p:stCondLst>
                                            <p:cond delay="0"/>
                                          </p:stCondLst>
                                        </p:cTn>
                                        <p:tgtEl>
                                          <p:spTgt spid="6">
                                            <p:graphicEl>
                                              <a:chart seriesIdx="1" categoryIdx="4" bldStep="ptInSeries"/>
                                            </p:graphicEl>
                                          </p:spTgt>
                                        </p:tgtEl>
                                        <p:attrNameLst>
                                          <p:attrName>style.visibility</p:attrName>
                                        </p:attrNameLst>
                                      </p:cBhvr>
                                      <p:to>
                                        <p:strVal val="visible"/>
                                      </p:to>
                                    </p:set>
                                    <p:animEffect transition="in" filter="fade">
                                      <p:cBhvr>
                                        <p:cTn id="91" dur="250"/>
                                        <p:tgtEl>
                                          <p:spTgt spid="6">
                                            <p:graphicEl>
                                              <a:chart seriesIdx="1" categoryIdx="4" bldStep="ptInSeries"/>
                                            </p:graphicEl>
                                          </p:spTgt>
                                        </p:tgtEl>
                                      </p:cBhvr>
                                    </p:animEffect>
                                  </p:childTnLst>
                                </p:cTn>
                              </p:par>
                            </p:childTnLst>
                          </p:cTn>
                        </p:par>
                        <p:par>
                          <p:cTn id="92" fill="hold">
                            <p:stCondLst>
                              <p:cond delay="7260"/>
                            </p:stCondLst>
                            <p:childTnLst>
                              <p:par>
                                <p:cTn id="93" presetID="10" presetClass="entr" presetSubtype="0" fill="hold" grpId="0" nodeType="afterEffect">
                                  <p:stCondLst>
                                    <p:cond delay="0"/>
                                  </p:stCondLst>
                                  <p:childTnLst>
                                    <p:set>
                                      <p:cBhvr>
                                        <p:cTn id="94" dur="1" fill="hold">
                                          <p:stCondLst>
                                            <p:cond delay="0"/>
                                          </p:stCondLst>
                                        </p:cTn>
                                        <p:tgtEl>
                                          <p:spTgt spid="6">
                                            <p:graphicEl>
                                              <a:chart seriesIdx="1" categoryIdx="5" bldStep="ptInSeries"/>
                                            </p:graphicEl>
                                          </p:spTgt>
                                        </p:tgtEl>
                                        <p:attrNameLst>
                                          <p:attrName>style.visibility</p:attrName>
                                        </p:attrNameLst>
                                      </p:cBhvr>
                                      <p:to>
                                        <p:strVal val="visible"/>
                                      </p:to>
                                    </p:set>
                                    <p:animEffect transition="in" filter="fade">
                                      <p:cBhvr>
                                        <p:cTn id="95" dur="250"/>
                                        <p:tgtEl>
                                          <p:spTgt spid="6">
                                            <p:graphicEl>
                                              <a:chart seriesIdx="1" categoryIdx="5" bldStep="ptInSeries"/>
                                            </p:graphicEl>
                                          </p:spTgt>
                                        </p:tgtEl>
                                      </p:cBhvr>
                                    </p:animEffect>
                                  </p:childTnLst>
                                </p:cTn>
                              </p:par>
                            </p:childTnLst>
                          </p:cTn>
                        </p:par>
                        <p:par>
                          <p:cTn id="96" fill="hold">
                            <p:stCondLst>
                              <p:cond delay="7510"/>
                            </p:stCondLst>
                            <p:childTnLst>
                              <p:par>
                                <p:cTn id="97" presetID="10" presetClass="entr" presetSubtype="0" fill="hold" grpId="0" nodeType="afterEffect">
                                  <p:stCondLst>
                                    <p:cond delay="0"/>
                                  </p:stCondLst>
                                  <p:childTnLst>
                                    <p:set>
                                      <p:cBhvr>
                                        <p:cTn id="98" dur="1" fill="hold">
                                          <p:stCondLst>
                                            <p:cond delay="0"/>
                                          </p:stCondLst>
                                        </p:cTn>
                                        <p:tgtEl>
                                          <p:spTgt spid="6">
                                            <p:graphicEl>
                                              <a:chart seriesIdx="1" categoryIdx="6" bldStep="ptInSeries"/>
                                            </p:graphicEl>
                                          </p:spTgt>
                                        </p:tgtEl>
                                        <p:attrNameLst>
                                          <p:attrName>style.visibility</p:attrName>
                                        </p:attrNameLst>
                                      </p:cBhvr>
                                      <p:to>
                                        <p:strVal val="visible"/>
                                      </p:to>
                                    </p:set>
                                    <p:animEffect transition="in" filter="fade">
                                      <p:cBhvr>
                                        <p:cTn id="99" dur="250"/>
                                        <p:tgtEl>
                                          <p:spTgt spid="6">
                                            <p:graphicEl>
                                              <a:chart seriesIdx="1" categoryIdx="6" bldStep="ptInSeries"/>
                                            </p:graphicEl>
                                          </p:spTgt>
                                        </p:tgtEl>
                                      </p:cBhvr>
                                    </p:animEffect>
                                  </p:childTnLst>
                                </p:cTn>
                              </p:par>
                            </p:childTnLst>
                          </p:cTn>
                        </p:par>
                        <p:par>
                          <p:cTn id="100" fill="hold">
                            <p:stCondLst>
                              <p:cond delay="7760"/>
                            </p:stCondLst>
                            <p:childTnLst>
                              <p:par>
                                <p:cTn id="101" presetID="10" presetClass="entr" presetSubtype="0" fill="hold" grpId="0" nodeType="afterEffect">
                                  <p:stCondLst>
                                    <p:cond delay="0"/>
                                  </p:stCondLst>
                                  <p:childTnLst>
                                    <p:set>
                                      <p:cBhvr>
                                        <p:cTn id="102" dur="1" fill="hold">
                                          <p:stCondLst>
                                            <p:cond delay="0"/>
                                          </p:stCondLst>
                                        </p:cTn>
                                        <p:tgtEl>
                                          <p:spTgt spid="6">
                                            <p:graphicEl>
                                              <a:chart seriesIdx="1" categoryIdx="7" bldStep="ptInSeries"/>
                                            </p:graphicEl>
                                          </p:spTgt>
                                        </p:tgtEl>
                                        <p:attrNameLst>
                                          <p:attrName>style.visibility</p:attrName>
                                        </p:attrNameLst>
                                      </p:cBhvr>
                                      <p:to>
                                        <p:strVal val="visible"/>
                                      </p:to>
                                    </p:set>
                                    <p:animEffect transition="in" filter="fade">
                                      <p:cBhvr>
                                        <p:cTn id="103" dur="250"/>
                                        <p:tgtEl>
                                          <p:spTgt spid="6">
                                            <p:graphicEl>
                                              <a:chart seriesIdx="1" categoryIdx="7" bldStep="ptInSeries"/>
                                            </p:graphicEl>
                                          </p:spTgt>
                                        </p:tgtEl>
                                      </p:cBhvr>
                                    </p:animEffect>
                                  </p:childTnLst>
                                </p:cTn>
                              </p:par>
                            </p:childTnLst>
                          </p:cTn>
                        </p:par>
                        <p:par>
                          <p:cTn id="104" fill="hold">
                            <p:stCondLst>
                              <p:cond delay="8010"/>
                            </p:stCondLst>
                            <p:childTnLst>
                              <p:par>
                                <p:cTn id="105" presetID="10" presetClass="entr" presetSubtype="0" fill="hold" grpId="0" nodeType="afterEffect">
                                  <p:stCondLst>
                                    <p:cond delay="0"/>
                                  </p:stCondLst>
                                  <p:childTnLst>
                                    <p:set>
                                      <p:cBhvr>
                                        <p:cTn id="106" dur="1" fill="hold">
                                          <p:stCondLst>
                                            <p:cond delay="0"/>
                                          </p:stCondLst>
                                        </p:cTn>
                                        <p:tgtEl>
                                          <p:spTgt spid="6">
                                            <p:graphicEl>
                                              <a:chart seriesIdx="1" categoryIdx="8" bldStep="ptInSeries"/>
                                            </p:graphicEl>
                                          </p:spTgt>
                                        </p:tgtEl>
                                        <p:attrNameLst>
                                          <p:attrName>style.visibility</p:attrName>
                                        </p:attrNameLst>
                                      </p:cBhvr>
                                      <p:to>
                                        <p:strVal val="visible"/>
                                      </p:to>
                                    </p:set>
                                    <p:animEffect transition="in" filter="fade">
                                      <p:cBhvr>
                                        <p:cTn id="107" dur="250"/>
                                        <p:tgtEl>
                                          <p:spTgt spid="6">
                                            <p:graphicEl>
                                              <a:chart seriesIdx="1" categoryIdx="8" bldStep="ptInSeries"/>
                                            </p:graphicEl>
                                          </p:spTgt>
                                        </p:tgtEl>
                                      </p:cBhvr>
                                    </p:animEffect>
                                  </p:childTnLst>
                                </p:cTn>
                              </p:par>
                            </p:childTnLst>
                          </p:cTn>
                        </p:par>
                        <p:par>
                          <p:cTn id="108" fill="hold">
                            <p:stCondLst>
                              <p:cond delay="8260"/>
                            </p:stCondLst>
                            <p:childTnLst>
                              <p:par>
                                <p:cTn id="109" presetID="10" presetClass="entr" presetSubtype="0" fill="hold" grpId="0" nodeType="afterEffect">
                                  <p:stCondLst>
                                    <p:cond delay="0"/>
                                  </p:stCondLst>
                                  <p:childTnLst>
                                    <p:set>
                                      <p:cBhvr>
                                        <p:cTn id="110" dur="1" fill="hold">
                                          <p:stCondLst>
                                            <p:cond delay="0"/>
                                          </p:stCondLst>
                                        </p:cTn>
                                        <p:tgtEl>
                                          <p:spTgt spid="6">
                                            <p:graphicEl>
                                              <a:chart seriesIdx="1" categoryIdx="9" bldStep="ptInSeries"/>
                                            </p:graphicEl>
                                          </p:spTgt>
                                        </p:tgtEl>
                                        <p:attrNameLst>
                                          <p:attrName>style.visibility</p:attrName>
                                        </p:attrNameLst>
                                      </p:cBhvr>
                                      <p:to>
                                        <p:strVal val="visible"/>
                                      </p:to>
                                    </p:set>
                                    <p:animEffect transition="in" filter="fade">
                                      <p:cBhvr>
                                        <p:cTn id="111" dur="250"/>
                                        <p:tgtEl>
                                          <p:spTgt spid="6">
                                            <p:graphicEl>
                                              <a:chart seriesIdx="1" categoryIdx="9" bldStep="ptInSeries"/>
                                            </p:graphicEl>
                                          </p:spTgt>
                                        </p:tgtEl>
                                      </p:cBhvr>
                                    </p:animEffect>
                                  </p:childTnLst>
                                </p:cTn>
                              </p:par>
                            </p:childTnLst>
                          </p:cTn>
                        </p:par>
                        <p:par>
                          <p:cTn id="112" fill="hold">
                            <p:stCondLst>
                              <p:cond delay="8510"/>
                            </p:stCondLst>
                            <p:childTnLst>
                              <p:par>
                                <p:cTn id="113" presetID="10" presetClass="entr" presetSubtype="0" fill="hold" grpId="0" nodeType="afterEffect">
                                  <p:stCondLst>
                                    <p:cond delay="0"/>
                                  </p:stCondLst>
                                  <p:childTnLst>
                                    <p:set>
                                      <p:cBhvr>
                                        <p:cTn id="114" dur="1" fill="hold">
                                          <p:stCondLst>
                                            <p:cond delay="0"/>
                                          </p:stCondLst>
                                        </p:cTn>
                                        <p:tgtEl>
                                          <p:spTgt spid="6">
                                            <p:graphicEl>
                                              <a:chart seriesIdx="1" categoryIdx="10" bldStep="ptInSeries"/>
                                            </p:graphicEl>
                                          </p:spTgt>
                                        </p:tgtEl>
                                        <p:attrNameLst>
                                          <p:attrName>style.visibility</p:attrName>
                                        </p:attrNameLst>
                                      </p:cBhvr>
                                      <p:to>
                                        <p:strVal val="visible"/>
                                      </p:to>
                                    </p:set>
                                    <p:animEffect transition="in" filter="fade">
                                      <p:cBhvr>
                                        <p:cTn id="115" dur="250"/>
                                        <p:tgtEl>
                                          <p:spTgt spid="6">
                                            <p:graphicEl>
                                              <a:chart seriesIdx="1" categoryIdx="10" bldStep="ptInSeries"/>
                                            </p:graphicEl>
                                          </p:spTgt>
                                        </p:tgtEl>
                                      </p:cBhvr>
                                    </p:animEffect>
                                  </p:childTnLst>
                                </p:cTn>
                              </p:par>
                            </p:childTnLst>
                          </p:cTn>
                        </p:par>
                        <p:par>
                          <p:cTn id="116" fill="hold">
                            <p:stCondLst>
                              <p:cond delay="8760"/>
                            </p:stCondLst>
                            <p:childTnLst>
                              <p:par>
                                <p:cTn id="117" presetID="10" presetClass="entr" presetSubtype="0" fill="hold" grpId="0" nodeType="afterEffect">
                                  <p:stCondLst>
                                    <p:cond delay="0"/>
                                  </p:stCondLst>
                                  <p:childTnLst>
                                    <p:set>
                                      <p:cBhvr>
                                        <p:cTn id="118" dur="1" fill="hold">
                                          <p:stCondLst>
                                            <p:cond delay="0"/>
                                          </p:stCondLst>
                                        </p:cTn>
                                        <p:tgtEl>
                                          <p:spTgt spid="6">
                                            <p:graphicEl>
                                              <a:chart seriesIdx="1" categoryIdx="11" bldStep="ptInSeries"/>
                                            </p:graphicEl>
                                          </p:spTgt>
                                        </p:tgtEl>
                                        <p:attrNameLst>
                                          <p:attrName>style.visibility</p:attrName>
                                        </p:attrNameLst>
                                      </p:cBhvr>
                                      <p:to>
                                        <p:strVal val="visible"/>
                                      </p:to>
                                    </p:set>
                                    <p:animEffect transition="in" filter="fade">
                                      <p:cBhvr>
                                        <p:cTn id="119" dur="250"/>
                                        <p:tgtEl>
                                          <p:spTgt spid="6">
                                            <p:graphicEl>
                                              <a:chart seriesIdx="1" categoryIdx="11" bldStep="ptInSeries"/>
                                            </p:graphicEl>
                                          </p:spTgt>
                                        </p:tgtEl>
                                      </p:cBhvr>
                                    </p:animEffect>
                                  </p:childTnLst>
                                </p:cTn>
                              </p:par>
                            </p:childTnLst>
                          </p:cTn>
                        </p:par>
                        <p:par>
                          <p:cTn id="120" fill="hold">
                            <p:stCondLst>
                              <p:cond delay="9010"/>
                            </p:stCondLst>
                            <p:childTnLst>
                              <p:par>
                                <p:cTn id="121" presetID="10" presetClass="entr" presetSubtype="0" fill="hold" grpId="0" nodeType="afterEffect">
                                  <p:stCondLst>
                                    <p:cond delay="0"/>
                                  </p:stCondLst>
                                  <p:childTnLst>
                                    <p:set>
                                      <p:cBhvr>
                                        <p:cTn id="122" dur="1" fill="hold">
                                          <p:stCondLst>
                                            <p:cond delay="0"/>
                                          </p:stCondLst>
                                        </p:cTn>
                                        <p:tgtEl>
                                          <p:spTgt spid="6">
                                            <p:graphicEl>
                                              <a:chart seriesIdx="1" categoryIdx="12" bldStep="ptInSeries"/>
                                            </p:graphicEl>
                                          </p:spTgt>
                                        </p:tgtEl>
                                        <p:attrNameLst>
                                          <p:attrName>style.visibility</p:attrName>
                                        </p:attrNameLst>
                                      </p:cBhvr>
                                      <p:to>
                                        <p:strVal val="visible"/>
                                      </p:to>
                                    </p:set>
                                    <p:animEffect transition="in" filter="fade">
                                      <p:cBhvr>
                                        <p:cTn id="123" dur="250"/>
                                        <p:tgtEl>
                                          <p:spTgt spid="6">
                                            <p:graphicEl>
                                              <a:chart seriesIdx="1" categoryIdx="12" bldStep="ptInSeries"/>
                                            </p:graphicEl>
                                          </p:spTgt>
                                        </p:tgtEl>
                                      </p:cBhvr>
                                    </p:animEffect>
                                  </p:childTnLst>
                                </p:cTn>
                              </p:par>
                            </p:childTnLst>
                          </p:cTn>
                        </p:par>
                        <p:par>
                          <p:cTn id="124" fill="hold">
                            <p:stCondLst>
                              <p:cond delay="9260"/>
                            </p:stCondLst>
                            <p:childTnLst>
                              <p:par>
                                <p:cTn id="125" presetID="10" presetClass="entr" presetSubtype="0" fill="hold" grpId="0" nodeType="afterEffect">
                                  <p:stCondLst>
                                    <p:cond delay="0"/>
                                  </p:stCondLst>
                                  <p:childTnLst>
                                    <p:set>
                                      <p:cBhvr>
                                        <p:cTn id="126" dur="1" fill="hold">
                                          <p:stCondLst>
                                            <p:cond delay="0"/>
                                          </p:stCondLst>
                                        </p:cTn>
                                        <p:tgtEl>
                                          <p:spTgt spid="6">
                                            <p:graphicEl>
                                              <a:chart seriesIdx="1" categoryIdx="13" bldStep="ptInSeries"/>
                                            </p:graphicEl>
                                          </p:spTgt>
                                        </p:tgtEl>
                                        <p:attrNameLst>
                                          <p:attrName>style.visibility</p:attrName>
                                        </p:attrNameLst>
                                      </p:cBhvr>
                                      <p:to>
                                        <p:strVal val="visible"/>
                                      </p:to>
                                    </p:set>
                                    <p:animEffect transition="in" filter="fade">
                                      <p:cBhvr>
                                        <p:cTn id="127" dur="250"/>
                                        <p:tgtEl>
                                          <p:spTgt spid="6">
                                            <p:graphicEl>
                                              <a:chart seriesIdx="1" categoryIdx="13" bldStep="ptInSeries"/>
                                            </p:graphicEl>
                                          </p:spTgt>
                                        </p:tgtEl>
                                      </p:cBhvr>
                                    </p:animEffect>
                                  </p:childTnLst>
                                </p:cTn>
                              </p:par>
                            </p:childTnLst>
                          </p:cTn>
                        </p:par>
                        <p:par>
                          <p:cTn id="128" fill="hold">
                            <p:stCondLst>
                              <p:cond delay="9510"/>
                            </p:stCondLst>
                            <p:childTnLst>
                              <p:par>
                                <p:cTn id="129" presetID="10" presetClass="entr" presetSubtype="0" fill="hold" grpId="0" nodeType="afterEffect">
                                  <p:stCondLst>
                                    <p:cond delay="0"/>
                                  </p:stCondLst>
                                  <p:childTnLst>
                                    <p:set>
                                      <p:cBhvr>
                                        <p:cTn id="130" dur="1" fill="hold">
                                          <p:stCondLst>
                                            <p:cond delay="0"/>
                                          </p:stCondLst>
                                        </p:cTn>
                                        <p:tgtEl>
                                          <p:spTgt spid="6">
                                            <p:graphicEl>
                                              <a:chart seriesIdx="1" categoryIdx="14" bldStep="ptInSeries"/>
                                            </p:graphicEl>
                                          </p:spTgt>
                                        </p:tgtEl>
                                        <p:attrNameLst>
                                          <p:attrName>style.visibility</p:attrName>
                                        </p:attrNameLst>
                                      </p:cBhvr>
                                      <p:to>
                                        <p:strVal val="visible"/>
                                      </p:to>
                                    </p:set>
                                    <p:animEffect transition="in" filter="fade">
                                      <p:cBhvr>
                                        <p:cTn id="131" dur="250"/>
                                        <p:tgtEl>
                                          <p:spTgt spid="6">
                                            <p:graphicEl>
                                              <a:chart seriesIdx="1" categoryIdx="14" bldStep="ptInSeries"/>
                                            </p:graphicEl>
                                          </p:spTgt>
                                        </p:tgtEl>
                                      </p:cBhvr>
                                    </p:animEffect>
                                  </p:childTnLst>
                                </p:cTn>
                              </p:par>
                            </p:childTnLst>
                          </p:cTn>
                        </p:par>
                        <p:par>
                          <p:cTn id="132" fill="hold">
                            <p:stCondLst>
                              <p:cond delay="9760"/>
                            </p:stCondLst>
                            <p:childTnLst>
                              <p:par>
                                <p:cTn id="133" presetID="10" presetClass="entr" presetSubtype="0" fill="hold" grpId="0" nodeType="afterEffect">
                                  <p:stCondLst>
                                    <p:cond delay="0"/>
                                  </p:stCondLst>
                                  <p:childTnLst>
                                    <p:set>
                                      <p:cBhvr>
                                        <p:cTn id="134" dur="1" fill="hold">
                                          <p:stCondLst>
                                            <p:cond delay="0"/>
                                          </p:stCondLst>
                                        </p:cTn>
                                        <p:tgtEl>
                                          <p:spTgt spid="6">
                                            <p:graphicEl>
                                              <a:chart seriesIdx="1" categoryIdx="15" bldStep="ptInSeries"/>
                                            </p:graphicEl>
                                          </p:spTgt>
                                        </p:tgtEl>
                                        <p:attrNameLst>
                                          <p:attrName>style.visibility</p:attrName>
                                        </p:attrNameLst>
                                      </p:cBhvr>
                                      <p:to>
                                        <p:strVal val="visible"/>
                                      </p:to>
                                    </p:set>
                                    <p:animEffect transition="in" filter="fade">
                                      <p:cBhvr>
                                        <p:cTn id="135" dur="500"/>
                                        <p:tgtEl>
                                          <p:spTgt spid="6">
                                            <p:graphicEl>
                                              <a:chart seriesIdx="1" categoryIdx="15" bldStep="ptInSeries"/>
                                            </p:graphicEl>
                                          </p:spTgt>
                                        </p:tgtEl>
                                      </p:cBhvr>
                                    </p:animEffect>
                                  </p:childTnLst>
                                </p:cTn>
                              </p:par>
                            </p:childTnLst>
                          </p:cTn>
                        </p:par>
                        <p:par>
                          <p:cTn id="136" fill="hold">
                            <p:stCondLst>
                              <p:cond delay="10260"/>
                            </p:stCondLst>
                            <p:childTnLst>
                              <p:par>
                                <p:cTn id="137" presetID="10" presetClass="entr" presetSubtype="0" fill="hold" grpId="0" nodeType="afterEffect">
                                  <p:stCondLst>
                                    <p:cond delay="0"/>
                                  </p:stCondLst>
                                  <p:childTnLst>
                                    <p:set>
                                      <p:cBhvr>
                                        <p:cTn id="138" dur="1" fill="hold">
                                          <p:stCondLst>
                                            <p:cond delay="0"/>
                                          </p:stCondLst>
                                        </p:cTn>
                                        <p:tgtEl>
                                          <p:spTgt spid="6">
                                            <p:graphicEl>
                                              <a:chart seriesIdx="2" categoryIdx="0" bldStep="ptInSeries"/>
                                            </p:graphicEl>
                                          </p:spTgt>
                                        </p:tgtEl>
                                        <p:attrNameLst>
                                          <p:attrName>style.visibility</p:attrName>
                                        </p:attrNameLst>
                                      </p:cBhvr>
                                      <p:to>
                                        <p:strVal val="visible"/>
                                      </p:to>
                                    </p:set>
                                    <p:animEffect transition="in" filter="fade">
                                      <p:cBhvr>
                                        <p:cTn id="139" dur="500"/>
                                        <p:tgtEl>
                                          <p:spTgt spid="6">
                                            <p:graphicEl>
                                              <a:chart seriesIdx="2" categoryIdx="0" bldStep="ptInSeries"/>
                                            </p:graphicEl>
                                          </p:spTgt>
                                        </p:tgtEl>
                                      </p:cBhvr>
                                    </p:animEffect>
                                  </p:childTnLst>
                                </p:cTn>
                              </p:par>
                            </p:childTnLst>
                          </p:cTn>
                        </p:par>
                        <p:par>
                          <p:cTn id="140" fill="hold">
                            <p:stCondLst>
                              <p:cond delay="10760"/>
                            </p:stCondLst>
                            <p:childTnLst>
                              <p:par>
                                <p:cTn id="141" presetID="10" presetClass="entr" presetSubtype="0" fill="hold" grpId="0" nodeType="afterEffect">
                                  <p:stCondLst>
                                    <p:cond delay="0"/>
                                  </p:stCondLst>
                                  <p:childTnLst>
                                    <p:set>
                                      <p:cBhvr>
                                        <p:cTn id="142" dur="1" fill="hold">
                                          <p:stCondLst>
                                            <p:cond delay="0"/>
                                          </p:stCondLst>
                                        </p:cTn>
                                        <p:tgtEl>
                                          <p:spTgt spid="6">
                                            <p:graphicEl>
                                              <a:chart seriesIdx="2" categoryIdx="1" bldStep="ptInSeries"/>
                                            </p:graphicEl>
                                          </p:spTgt>
                                        </p:tgtEl>
                                        <p:attrNameLst>
                                          <p:attrName>style.visibility</p:attrName>
                                        </p:attrNameLst>
                                      </p:cBhvr>
                                      <p:to>
                                        <p:strVal val="visible"/>
                                      </p:to>
                                    </p:set>
                                    <p:animEffect transition="in" filter="fade">
                                      <p:cBhvr>
                                        <p:cTn id="143" dur="250"/>
                                        <p:tgtEl>
                                          <p:spTgt spid="6">
                                            <p:graphicEl>
                                              <a:chart seriesIdx="2" categoryIdx="1" bldStep="ptInSeries"/>
                                            </p:graphicEl>
                                          </p:spTgt>
                                        </p:tgtEl>
                                      </p:cBhvr>
                                    </p:animEffect>
                                  </p:childTnLst>
                                </p:cTn>
                              </p:par>
                            </p:childTnLst>
                          </p:cTn>
                        </p:par>
                        <p:par>
                          <p:cTn id="144" fill="hold">
                            <p:stCondLst>
                              <p:cond delay="11010"/>
                            </p:stCondLst>
                            <p:childTnLst>
                              <p:par>
                                <p:cTn id="145" presetID="10" presetClass="entr" presetSubtype="0" fill="hold" grpId="0" nodeType="afterEffect">
                                  <p:stCondLst>
                                    <p:cond delay="0"/>
                                  </p:stCondLst>
                                  <p:childTnLst>
                                    <p:set>
                                      <p:cBhvr>
                                        <p:cTn id="146" dur="1" fill="hold">
                                          <p:stCondLst>
                                            <p:cond delay="0"/>
                                          </p:stCondLst>
                                        </p:cTn>
                                        <p:tgtEl>
                                          <p:spTgt spid="6">
                                            <p:graphicEl>
                                              <a:chart seriesIdx="2" categoryIdx="2" bldStep="ptInSeries"/>
                                            </p:graphicEl>
                                          </p:spTgt>
                                        </p:tgtEl>
                                        <p:attrNameLst>
                                          <p:attrName>style.visibility</p:attrName>
                                        </p:attrNameLst>
                                      </p:cBhvr>
                                      <p:to>
                                        <p:strVal val="visible"/>
                                      </p:to>
                                    </p:set>
                                    <p:animEffect transition="in" filter="fade">
                                      <p:cBhvr>
                                        <p:cTn id="147" dur="250"/>
                                        <p:tgtEl>
                                          <p:spTgt spid="6">
                                            <p:graphicEl>
                                              <a:chart seriesIdx="2" categoryIdx="2" bldStep="ptInSeries"/>
                                            </p:graphicEl>
                                          </p:spTgt>
                                        </p:tgtEl>
                                      </p:cBhvr>
                                    </p:animEffect>
                                  </p:childTnLst>
                                </p:cTn>
                              </p:par>
                            </p:childTnLst>
                          </p:cTn>
                        </p:par>
                        <p:par>
                          <p:cTn id="148" fill="hold">
                            <p:stCondLst>
                              <p:cond delay="11260"/>
                            </p:stCondLst>
                            <p:childTnLst>
                              <p:par>
                                <p:cTn id="149" presetID="10" presetClass="entr" presetSubtype="0" fill="hold" grpId="0" nodeType="afterEffect">
                                  <p:stCondLst>
                                    <p:cond delay="0"/>
                                  </p:stCondLst>
                                  <p:childTnLst>
                                    <p:set>
                                      <p:cBhvr>
                                        <p:cTn id="150" dur="1" fill="hold">
                                          <p:stCondLst>
                                            <p:cond delay="0"/>
                                          </p:stCondLst>
                                        </p:cTn>
                                        <p:tgtEl>
                                          <p:spTgt spid="6">
                                            <p:graphicEl>
                                              <a:chart seriesIdx="2" categoryIdx="3" bldStep="ptInSeries"/>
                                            </p:graphicEl>
                                          </p:spTgt>
                                        </p:tgtEl>
                                        <p:attrNameLst>
                                          <p:attrName>style.visibility</p:attrName>
                                        </p:attrNameLst>
                                      </p:cBhvr>
                                      <p:to>
                                        <p:strVal val="visible"/>
                                      </p:to>
                                    </p:set>
                                    <p:animEffect transition="in" filter="fade">
                                      <p:cBhvr>
                                        <p:cTn id="151" dur="500"/>
                                        <p:tgtEl>
                                          <p:spTgt spid="6">
                                            <p:graphicEl>
                                              <a:chart seriesIdx="2" categoryIdx="3" bldStep="ptInSeries"/>
                                            </p:graphicEl>
                                          </p:spTgt>
                                        </p:tgtEl>
                                      </p:cBhvr>
                                    </p:animEffect>
                                  </p:childTnLst>
                                </p:cTn>
                              </p:par>
                            </p:childTnLst>
                          </p:cTn>
                        </p:par>
                        <p:par>
                          <p:cTn id="152" fill="hold">
                            <p:stCondLst>
                              <p:cond delay="11760"/>
                            </p:stCondLst>
                            <p:childTnLst>
                              <p:par>
                                <p:cTn id="153" presetID="10" presetClass="entr" presetSubtype="0" fill="hold" grpId="0" nodeType="afterEffect">
                                  <p:stCondLst>
                                    <p:cond delay="0"/>
                                  </p:stCondLst>
                                  <p:childTnLst>
                                    <p:set>
                                      <p:cBhvr>
                                        <p:cTn id="154" dur="1" fill="hold">
                                          <p:stCondLst>
                                            <p:cond delay="0"/>
                                          </p:stCondLst>
                                        </p:cTn>
                                        <p:tgtEl>
                                          <p:spTgt spid="6">
                                            <p:graphicEl>
                                              <a:chart seriesIdx="2" categoryIdx="4" bldStep="ptInSeries"/>
                                            </p:graphicEl>
                                          </p:spTgt>
                                        </p:tgtEl>
                                        <p:attrNameLst>
                                          <p:attrName>style.visibility</p:attrName>
                                        </p:attrNameLst>
                                      </p:cBhvr>
                                      <p:to>
                                        <p:strVal val="visible"/>
                                      </p:to>
                                    </p:set>
                                    <p:animEffect transition="in" filter="fade">
                                      <p:cBhvr>
                                        <p:cTn id="155" dur="250"/>
                                        <p:tgtEl>
                                          <p:spTgt spid="6">
                                            <p:graphicEl>
                                              <a:chart seriesIdx="2" categoryIdx="4" bldStep="ptInSeries"/>
                                            </p:graphicEl>
                                          </p:spTgt>
                                        </p:tgtEl>
                                      </p:cBhvr>
                                    </p:animEffect>
                                  </p:childTnLst>
                                </p:cTn>
                              </p:par>
                            </p:childTnLst>
                          </p:cTn>
                        </p:par>
                        <p:par>
                          <p:cTn id="156" fill="hold">
                            <p:stCondLst>
                              <p:cond delay="12010"/>
                            </p:stCondLst>
                            <p:childTnLst>
                              <p:par>
                                <p:cTn id="157" presetID="10" presetClass="entr" presetSubtype="0" fill="hold" grpId="0" nodeType="afterEffect">
                                  <p:stCondLst>
                                    <p:cond delay="0"/>
                                  </p:stCondLst>
                                  <p:childTnLst>
                                    <p:set>
                                      <p:cBhvr>
                                        <p:cTn id="158" dur="1" fill="hold">
                                          <p:stCondLst>
                                            <p:cond delay="0"/>
                                          </p:stCondLst>
                                        </p:cTn>
                                        <p:tgtEl>
                                          <p:spTgt spid="6">
                                            <p:graphicEl>
                                              <a:chart seriesIdx="2" categoryIdx="5" bldStep="ptInSeries"/>
                                            </p:graphicEl>
                                          </p:spTgt>
                                        </p:tgtEl>
                                        <p:attrNameLst>
                                          <p:attrName>style.visibility</p:attrName>
                                        </p:attrNameLst>
                                      </p:cBhvr>
                                      <p:to>
                                        <p:strVal val="visible"/>
                                      </p:to>
                                    </p:set>
                                    <p:animEffect transition="in" filter="fade">
                                      <p:cBhvr>
                                        <p:cTn id="159" dur="250"/>
                                        <p:tgtEl>
                                          <p:spTgt spid="6">
                                            <p:graphicEl>
                                              <a:chart seriesIdx="2" categoryIdx="5" bldStep="ptInSeries"/>
                                            </p:graphicEl>
                                          </p:spTgt>
                                        </p:tgtEl>
                                      </p:cBhvr>
                                    </p:animEffect>
                                  </p:childTnLst>
                                </p:cTn>
                              </p:par>
                            </p:childTnLst>
                          </p:cTn>
                        </p:par>
                        <p:par>
                          <p:cTn id="160" fill="hold">
                            <p:stCondLst>
                              <p:cond delay="12260"/>
                            </p:stCondLst>
                            <p:childTnLst>
                              <p:par>
                                <p:cTn id="161" presetID="10" presetClass="entr" presetSubtype="0" fill="hold" grpId="0" nodeType="afterEffect">
                                  <p:stCondLst>
                                    <p:cond delay="0"/>
                                  </p:stCondLst>
                                  <p:childTnLst>
                                    <p:set>
                                      <p:cBhvr>
                                        <p:cTn id="162" dur="1" fill="hold">
                                          <p:stCondLst>
                                            <p:cond delay="0"/>
                                          </p:stCondLst>
                                        </p:cTn>
                                        <p:tgtEl>
                                          <p:spTgt spid="6">
                                            <p:graphicEl>
                                              <a:chart seriesIdx="2" categoryIdx="6" bldStep="ptInSeries"/>
                                            </p:graphicEl>
                                          </p:spTgt>
                                        </p:tgtEl>
                                        <p:attrNameLst>
                                          <p:attrName>style.visibility</p:attrName>
                                        </p:attrNameLst>
                                      </p:cBhvr>
                                      <p:to>
                                        <p:strVal val="visible"/>
                                      </p:to>
                                    </p:set>
                                    <p:animEffect transition="in" filter="fade">
                                      <p:cBhvr>
                                        <p:cTn id="163" dur="250"/>
                                        <p:tgtEl>
                                          <p:spTgt spid="6">
                                            <p:graphicEl>
                                              <a:chart seriesIdx="2" categoryIdx="6" bldStep="ptInSeries"/>
                                            </p:graphicEl>
                                          </p:spTgt>
                                        </p:tgtEl>
                                      </p:cBhvr>
                                    </p:animEffect>
                                  </p:childTnLst>
                                </p:cTn>
                              </p:par>
                            </p:childTnLst>
                          </p:cTn>
                        </p:par>
                        <p:par>
                          <p:cTn id="164" fill="hold">
                            <p:stCondLst>
                              <p:cond delay="12510"/>
                            </p:stCondLst>
                            <p:childTnLst>
                              <p:par>
                                <p:cTn id="165" presetID="10" presetClass="entr" presetSubtype="0" fill="hold" grpId="0" nodeType="afterEffect">
                                  <p:stCondLst>
                                    <p:cond delay="0"/>
                                  </p:stCondLst>
                                  <p:childTnLst>
                                    <p:set>
                                      <p:cBhvr>
                                        <p:cTn id="166" dur="1" fill="hold">
                                          <p:stCondLst>
                                            <p:cond delay="0"/>
                                          </p:stCondLst>
                                        </p:cTn>
                                        <p:tgtEl>
                                          <p:spTgt spid="6">
                                            <p:graphicEl>
                                              <a:chart seriesIdx="2" categoryIdx="7" bldStep="ptInSeries"/>
                                            </p:graphicEl>
                                          </p:spTgt>
                                        </p:tgtEl>
                                        <p:attrNameLst>
                                          <p:attrName>style.visibility</p:attrName>
                                        </p:attrNameLst>
                                      </p:cBhvr>
                                      <p:to>
                                        <p:strVal val="visible"/>
                                      </p:to>
                                    </p:set>
                                    <p:animEffect transition="in" filter="fade">
                                      <p:cBhvr>
                                        <p:cTn id="167" dur="250"/>
                                        <p:tgtEl>
                                          <p:spTgt spid="6">
                                            <p:graphicEl>
                                              <a:chart seriesIdx="2" categoryIdx="7" bldStep="ptInSeries"/>
                                            </p:graphicEl>
                                          </p:spTgt>
                                        </p:tgtEl>
                                      </p:cBhvr>
                                    </p:animEffect>
                                  </p:childTnLst>
                                </p:cTn>
                              </p:par>
                            </p:childTnLst>
                          </p:cTn>
                        </p:par>
                        <p:par>
                          <p:cTn id="168" fill="hold">
                            <p:stCondLst>
                              <p:cond delay="12760"/>
                            </p:stCondLst>
                            <p:childTnLst>
                              <p:par>
                                <p:cTn id="169" presetID="10" presetClass="entr" presetSubtype="0" fill="hold" grpId="0" nodeType="afterEffect">
                                  <p:stCondLst>
                                    <p:cond delay="0"/>
                                  </p:stCondLst>
                                  <p:childTnLst>
                                    <p:set>
                                      <p:cBhvr>
                                        <p:cTn id="170" dur="1" fill="hold">
                                          <p:stCondLst>
                                            <p:cond delay="0"/>
                                          </p:stCondLst>
                                        </p:cTn>
                                        <p:tgtEl>
                                          <p:spTgt spid="6">
                                            <p:graphicEl>
                                              <a:chart seriesIdx="2" categoryIdx="8" bldStep="ptInSeries"/>
                                            </p:graphicEl>
                                          </p:spTgt>
                                        </p:tgtEl>
                                        <p:attrNameLst>
                                          <p:attrName>style.visibility</p:attrName>
                                        </p:attrNameLst>
                                      </p:cBhvr>
                                      <p:to>
                                        <p:strVal val="visible"/>
                                      </p:to>
                                    </p:set>
                                    <p:animEffect transition="in" filter="fade">
                                      <p:cBhvr>
                                        <p:cTn id="171" dur="250"/>
                                        <p:tgtEl>
                                          <p:spTgt spid="6">
                                            <p:graphicEl>
                                              <a:chart seriesIdx="2" categoryIdx="8" bldStep="ptInSeries"/>
                                            </p:graphicEl>
                                          </p:spTgt>
                                        </p:tgtEl>
                                      </p:cBhvr>
                                    </p:animEffect>
                                  </p:childTnLst>
                                </p:cTn>
                              </p:par>
                            </p:childTnLst>
                          </p:cTn>
                        </p:par>
                        <p:par>
                          <p:cTn id="172" fill="hold">
                            <p:stCondLst>
                              <p:cond delay="13010"/>
                            </p:stCondLst>
                            <p:childTnLst>
                              <p:par>
                                <p:cTn id="173" presetID="10" presetClass="entr" presetSubtype="0" fill="hold" grpId="0" nodeType="afterEffect">
                                  <p:stCondLst>
                                    <p:cond delay="0"/>
                                  </p:stCondLst>
                                  <p:childTnLst>
                                    <p:set>
                                      <p:cBhvr>
                                        <p:cTn id="174" dur="1" fill="hold">
                                          <p:stCondLst>
                                            <p:cond delay="0"/>
                                          </p:stCondLst>
                                        </p:cTn>
                                        <p:tgtEl>
                                          <p:spTgt spid="6">
                                            <p:graphicEl>
                                              <a:chart seriesIdx="2" categoryIdx="9" bldStep="ptInSeries"/>
                                            </p:graphicEl>
                                          </p:spTgt>
                                        </p:tgtEl>
                                        <p:attrNameLst>
                                          <p:attrName>style.visibility</p:attrName>
                                        </p:attrNameLst>
                                      </p:cBhvr>
                                      <p:to>
                                        <p:strVal val="visible"/>
                                      </p:to>
                                    </p:set>
                                    <p:animEffect transition="in" filter="fade">
                                      <p:cBhvr>
                                        <p:cTn id="175" dur="250"/>
                                        <p:tgtEl>
                                          <p:spTgt spid="6">
                                            <p:graphicEl>
                                              <a:chart seriesIdx="2" categoryIdx="9" bldStep="ptInSeries"/>
                                            </p:graphicEl>
                                          </p:spTgt>
                                        </p:tgtEl>
                                      </p:cBhvr>
                                    </p:animEffect>
                                  </p:childTnLst>
                                </p:cTn>
                              </p:par>
                            </p:childTnLst>
                          </p:cTn>
                        </p:par>
                        <p:par>
                          <p:cTn id="176" fill="hold">
                            <p:stCondLst>
                              <p:cond delay="13260"/>
                            </p:stCondLst>
                            <p:childTnLst>
                              <p:par>
                                <p:cTn id="177" presetID="10" presetClass="entr" presetSubtype="0" fill="hold" grpId="0" nodeType="afterEffect">
                                  <p:stCondLst>
                                    <p:cond delay="0"/>
                                  </p:stCondLst>
                                  <p:childTnLst>
                                    <p:set>
                                      <p:cBhvr>
                                        <p:cTn id="178" dur="1" fill="hold">
                                          <p:stCondLst>
                                            <p:cond delay="0"/>
                                          </p:stCondLst>
                                        </p:cTn>
                                        <p:tgtEl>
                                          <p:spTgt spid="6">
                                            <p:graphicEl>
                                              <a:chart seriesIdx="2" categoryIdx="10" bldStep="ptInSeries"/>
                                            </p:graphicEl>
                                          </p:spTgt>
                                        </p:tgtEl>
                                        <p:attrNameLst>
                                          <p:attrName>style.visibility</p:attrName>
                                        </p:attrNameLst>
                                      </p:cBhvr>
                                      <p:to>
                                        <p:strVal val="visible"/>
                                      </p:to>
                                    </p:set>
                                    <p:animEffect transition="in" filter="fade">
                                      <p:cBhvr>
                                        <p:cTn id="179" dur="500"/>
                                        <p:tgtEl>
                                          <p:spTgt spid="6">
                                            <p:graphicEl>
                                              <a:chart seriesIdx="2" categoryIdx="10" bldStep="ptInSeries"/>
                                            </p:graphicEl>
                                          </p:spTgt>
                                        </p:tgtEl>
                                      </p:cBhvr>
                                    </p:animEffect>
                                  </p:childTnLst>
                                </p:cTn>
                              </p:par>
                            </p:childTnLst>
                          </p:cTn>
                        </p:par>
                        <p:par>
                          <p:cTn id="180" fill="hold">
                            <p:stCondLst>
                              <p:cond delay="13760"/>
                            </p:stCondLst>
                            <p:childTnLst>
                              <p:par>
                                <p:cTn id="181" presetID="10" presetClass="entr" presetSubtype="0" fill="hold" grpId="0" nodeType="afterEffect">
                                  <p:stCondLst>
                                    <p:cond delay="0"/>
                                  </p:stCondLst>
                                  <p:childTnLst>
                                    <p:set>
                                      <p:cBhvr>
                                        <p:cTn id="182" dur="1" fill="hold">
                                          <p:stCondLst>
                                            <p:cond delay="0"/>
                                          </p:stCondLst>
                                        </p:cTn>
                                        <p:tgtEl>
                                          <p:spTgt spid="6">
                                            <p:graphicEl>
                                              <a:chart seriesIdx="2" categoryIdx="11" bldStep="ptInSeries"/>
                                            </p:graphicEl>
                                          </p:spTgt>
                                        </p:tgtEl>
                                        <p:attrNameLst>
                                          <p:attrName>style.visibility</p:attrName>
                                        </p:attrNameLst>
                                      </p:cBhvr>
                                      <p:to>
                                        <p:strVal val="visible"/>
                                      </p:to>
                                    </p:set>
                                    <p:animEffect transition="in" filter="fade">
                                      <p:cBhvr>
                                        <p:cTn id="183" dur="500"/>
                                        <p:tgtEl>
                                          <p:spTgt spid="6">
                                            <p:graphicEl>
                                              <a:chart seriesIdx="2" categoryIdx="11" bldStep="ptInSeries"/>
                                            </p:graphicEl>
                                          </p:spTgt>
                                        </p:tgtEl>
                                      </p:cBhvr>
                                    </p:animEffect>
                                  </p:childTnLst>
                                </p:cTn>
                              </p:par>
                            </p:childTnLst>
                          </p:cTn>
                        </p:par>
                        <p:par>
                          <p:cTn id="184" fill="hold">
                            <p:stCondLst>
                              <p:cond delay="14260"/>
                            </p:stCondLst>
                            <p:childTnLst>
                              <p:par>
                                <p:cTn id="185" presetID="10" presetClass="entr" presetSubtype="0" fill="hold" grpId="0" nodeType="afterEffect">
                                  <p:stCondLst>
                                    <p:cond delay="0"/>
                                  </p:stCondLst>
                                  <p:childTnLst>
                                    <p:set>
                                      <p:cBhvr>
                                        <p:cTn id="186" dur="1" fill="hold">
                                          <p:stCondLst>
                                            <p:cond delay="0"/>
                                          </p:stCondLst>
                                        </p:cTn>
                                        <p:tgtEl>
                                          <p:spTgt spid="6">
                                            <p:graphicEl>
                                              <a:chart seriesIdx="2" categoryIdx="12" bldStep="ptInSeries"/>
                                            </p:graphicEl>
                                          </p:spTgt>
                                        </p:tgtEl>
                                        <p:attrNameLst>
                                          <p:attrName>style.visibility</p:attrName>
                                        </p:attrNameLst>
                                      </p:cBhvr>
                                      <p:to>
                                        <p:strVal val="visible"/>
                                      </p:to>
                                    </p:set>
                                    <p:animEffect transition="in" filter="fade">
                                      <p:cBhvr>
                                        <p:cTn id="187" dur="250"/>
                                        <p:tgtEl>
                                          <p:spTgt spid="6">
                                            <p:graphicEl>
                                              <a:chart seriesIdx="2" categoryIdx="12" bldStep="ptInSeries"/>
                                            </p:graphicEl>
                                          </p:spTgt>
                                        </p:tgtEl>
                                      </p:cBhvr>
                                    </p:animEffect>
                                  </p:childTnLst>
                                </p:cTn>
                              </p:par>
                            </p:childTnLst>
                          </p:cTn>
                        </p:par>
                        <p:par>
                          <p:cTn id="188" fill="hold">
                            <p:stCondLst>
                              <p:cond delay="14510"/>
                            </p:stCondLst>
                            <p:childTnLst>
                              <p:par>
                                <p:cTn id="189" presetID="10" presetClass="entr" presetSubtype="0" fill="hold" grpId="0" nodeType="afterEffect">
                                  <p:stCondLst>
                                    <p:cond delay="0"/>
                                  </p:stCondLst>
                                  <p:childTnLst>
                                    <p:set>
                                      <p:cBhvr>
                                        <p:cTn id="190" dur="1" fill="hold">
                                          <p:stCondLst>
                                            <p:cond delay="0"/>
                                          </p:stCondLst>
                                        </p:cTn>
                                        <p:tgtEl>
                                          <p:spTgt spid="6">
                                            <p:graphicEl>
                                              <a:chart seriesIdx="2" categoryIdx="13" bldStep="ptInSeries"/>
                                            </p:graphicEl>
                                          </p:spTgt>
                                        </p:tgtEl>
                                        <p:attrNameLst>
                                          <p:attrName>style.visibility</p:attrName>
                                        </p:attrNameLst>
                                      </p:cBhvr>
                                      <p:to>
                                        <p:strVal val="visible"/>
                                      </p:to>
                                    </p:set>
                                    <p:animEffect transition="in" filter="fade">
                                      <p:cBhvr>
                                        <p:cTn id="191" dur="250"/>
                                        <p:tgtEl>
                                          <p:spTgt spid="6">
                                            <p:graphicEl>
                                              <a:chart seriesIdx="2" categoryIdx="13" bldStep="ptInSeries"/>
                                            </p:graphicEl>
                                          </p:spTgt>
                                        </p:tgtEl>
                                      </p:cBhvr>
                                    </p:animEffect>
                                  </p:childTnLst>
                                </p:cTn>
                              </p:par>
                            </p:childTnLst>
                          </p:cTn>
                        </p:par>
                        <p:par>
                          <p:cTn id="192" fill="hold">
                            <p:stCondLst>
                              <p:cond delay="14760"/>
                            </p:stCondLst>
                            <p:childTnLst>
                              <p:par>
                                <p:cTn id="193" presetID="10" presetClass="entr" presetSubtype="0" fill="hold" grpId="0" nodeType="afterEffect">
                                  <p:stCondLst>
                                    <p:cond delay="0"/>
                                  </p:stCondLst>
                                  <p:childTnLst>
                                    <p:set>
                                      <p:cBhvr>
                                        <p:cTn id="194" dur="1" fill="hold">
                                          <p:stCondLst>
                                            <p:cond delay="0"/>
                                          </p:stCondLst>
                                        </p:cTn>
                                        <p:tgtEl>
                                          <p:spTgt spid="6">
                                            <p:graphicEl>
                                              <a:chart seriesIdx="2" categoryIdx="14" bldStep="ptInSeries"/>
                                            </p:graphicEl>
                                          </p:spTgt>
                                        </p:tgtEl>
                                        <p:attrNameLst>
                                          <p:attrName>style.visibility</p:attrName>
                                        </p:attrNameLst>
                                      </p:cBhvr>
                                      <p:to>
                                        <p:strVal val="visible"/>
                                      </p:to>
                                    </p:set>
                                    <p:animEffect transition="in" filter="fade">
                                      <p:cBhvr>
                                        <p:cTn id="195" dur="250"/>
                                        <p:tgtEl>
                                          <p:spTgt spid="6">
                                            <p:graphicEl>
                                              <a:chart seriesIdx="2" categoryIdx="14" bldStep="ptInSeries"/>
                                            </p:graphicEl>
                                          </p:spTgt>
                                        </p:tgtEl>
                                      </p:cBhvr>
                                    </p:animEffect>
                                  </p:childTnLst>
                                </p:cTn>
                              </p:par>
                            </p:childTnLst>
                          </p:cTn>
                        </p:par>
                        <p:par>
                          <p:cTn id="196" fill="hold">
                            <p:stCondLst>
                              <p:cond delay="15010"/>
                            </p:stCondLst>
                            <p:childTnLst>
                              <p:par>
                                <p:cTn id="197" presetID="10" presetClass="entr" presetSubtype="0" fill="hold" grpId="0" nodeType="afterEffect">
                                  <p:stCondLst>
                                    <p:cond delay="0"/>
                                  </p:stCondLst>
                                  <p:childTnLst>
                                    <p:set>
                                      <p:cBhvr>
                                        <p:cTn id="198" dur="1" fill="hold">
                                          <p:stCondLst>
                                            <p:cond delay="0"/>
                                          </p:stCondLst>
                                        </p:cTn>
                                        <p:tgtEl>
                                          <p:spTgt spid="6">
                                            <p:graphicEl>
                                              <a:chart seriesIdx="2" categoryIdx="15" bldStep="ptInSeries"/>
                                            </p:graphicEl>
                                          </p:spTgt>
                                        </p:tgtEl>
                                        <p:attrNameLst>
                                          <p:attrName>style.visibility</p:attrName>
                                        </p:attrNameLst>
                                      </p:cBhvr>
                                      <p:to>
                                        <p:strVal val="visible"/>
                                      </p:to>
                                    </p:set>
                                    <p:animEffect transition="in" filter="fade">
                                      <p:cBhvr>
                                        <p:cTn id="199" dur="500"/>
                                        <p:tgtEl>
                                          <p:spTgt spid="6">
                                            <p:graphicEl>
                                              <a:chart seriesIdx="2" categoryIdx="15" bldStep="ptInSeries"/>
                                            </p:graphicEl>
                                          </p:spTgt>
                                        </p:tgtEl>
                                      </p:cBhvr>
                                    </p:animEffect>
                                  </p:childTnLst>
                                </p:cTn>
                              </p:par>
                            </p:childTnLst>
                          </p:cTn>
                        </p:par>
                        <p:par>
                          <p:cTn id="200" fill="hold">
                            <p:stCondLst>
                              <p:cond delay="15510"/>
                            </p:stCondLst>
                            <p:childTnLst>
                              <p:par>
                                <p:cTn id="201" presetID="10" presetClass="entr" presetSubtype="0" fill="hold" grpId="0" nodeType="afterEffect">
                                  <p:stCondLst>
                                    <p:cond delay="0"/>
                                  </p:stCondLst>
                                  <p:childTnLst>
                                    <p:set>
                                      <p:cBhvr>
                                        <p:cTn id="202" dur="1" fill="hold">
                                          <p:stCondLst>
                                            <p:cond delay="0"/>
                                          </p:stCondLst>
                                        </p:cTn>
                                        <p:tgtEl>
                                          <p:spTgt spid="6">
                                            <p:graphicEl>
                                              <a:chart seriesIdx="3" categoryIdx="0" bldStep="ptInSeries"/>
                                            </p:graphicEl>
                                          </p:spTgt>
                                        </p:tgtEl>
                                        <p:attrNameLst>
                                          <p:attrName>style.visibility</p:attrName>
                                        </p:attrNameLst>
                                      </p:cBhvr>
                                      <p:to>
                                        <p:strVal val="visible"/>
                                      </p:to>
                                    </p:set>
                                    <p:animEffect transition="in" filter="fade">
                                      <p:cBhvr>
                                        <p:cTn id="203" dur="500"/>
                                        <p:tgtEl>
                                          <p:spTgt spid="6">
                                            <p:graphicEl>
                                              <a:chart seriesIdx="3" categoryIdx="0" bldStep="ptInSeries"/>
                                            </p:graphicEl>
                                          </p:spTgt>
                                        </p:tgtEl>
                                      </p:cBhvr>
                                    </p:animEffect>
                                  </p:childTnLst>
                                </p:cTn>
                              </p:par>
                            </p:childTnLst>
                          </p:cTn>
                        </p:par>
                        <p:par>
                          <p:cTn id="204" fill="hold">
                            <p:stCondLst>
                              <p:cond delay="16010"/>
                            </p:stCondLst>
                            <p:childTnLst>
                              <p:par>
                                <p:cTn id="205" presetID="10" presetClass="entr" presetSubtype="0" fill="hold" grpId="0" nodeType="afterEffect">
                                  <p:stCondLst>
                                    <p:cond delay="0"/>
                                  </p:stCondLst>
                                  <p:childTnLst>
                                    <p:set>
                                      <p:cBhvr>
                                        <p:cTn id="206" dur="1" fill="hold">
                                          <p:stCondLst>
                                            <p:cond delay="0"/>
                                          </p:stCondLst>
                                        </p:cTn>
                                        <p:tgtEl>
                                          <p:spTgt spid="6">
                                            <p:graphicEl>
                                              <a:chart seriesIdx="3" categoryIdx="1" bldStep="ptInSeries"/>
                                            </p:graphicEl>
                                          </p:spTgt>
                                        </p:tgtEl>
                                        <p:attrNameLst>
                                          <p:attrName>style.visibility</p:attrName>
                                        </p:attrNameLst>
                                      </p:cBhvr>
                                      <p:to>
                                        <p:strVal val="visible"/>
                                      </p:to>
                                    </p:set>
                                    <p:animEffect transition="in" filter="fade">
                                      <p:cBhvr>
                                        <p:cTn id="207" dur="500"/>
                                        <p:tgtEl>
                                          <p:spTgt spid="6">
                                            <p:graphicEl>
                                              <a:chart seriesIdx="3" categoryIdx="1" bldStep="ptInSeries"/>
                                            </p:graphicEl>
                                          </p:spTgt>
                                        </p:tgtEl>
                                      </p:cBhvr>
                                    </p:animEffect>
                                  </p:childTnLst>
                                </p:cTn>
                              </p:par>
                            </p:childTnLst>
                          </p:cTn>
                        </p:par>
                        <p:par>
                          <p:cTn id="208" fill="hold">
                            <p:stCondLst>
                              <p:cond delay="16510"/>
                            </p:stCondLst>
                            <p:childTnLst>
                              <p:par>
                                <p:cTn id="209" presetID="10" presetClass="entr" presetSubtype="0" fill="hold" grpId="0" nodeType="afterEffect">
                                  <p:stCondLst>
                                    <p:cond delay="0"/>
                                  </p:stCondLst>
                                  <p:childTnLst>
                                    <p:set>
                                      <p:cBhvr>
                                        <p:cTn id="210" dur="1" fill="hold">
                                          <p:stCondLst>
                                            <p:cond delay="0"/>
                                          </p:stCondLst>
                                        </p:cTn>
                                        <p:tgtEl>
                                          <p:spTgt spid="6">
                                            <p:graphicEl>
                                              <a:chart seriesIdx="3" categoryIdx="2" bldStep="ptInSeries"/>
                                            </p:graphicEl>
                                          </p:spTgt>
                                        </p:tgtEl>
                                        <p:attrNameLst>
                                          <p:attrName>style.visibility</p:attrName>
                                        </p:attrNameLst>
                                      </p:cBhvr>
                                      <p:to>
                                        <p:strVal val="visible"/>
                                      </p:to>
                                    </p:set>
                                    <p:animEffect transition="in" filter="fade">
                                      <p:cBhvr>
                                        <p:cTn id="211" dur="250"/>
                                        <p:tgtEl>
                                          <p:spTgt spid="6">
                                            <p:graphicEl>
                                              <a:chart seriesIdx="3" categoryIdx="2" bldStep="ptInSeries"/>
                                            </p:graphicEl>
                                          </p:spTgt>
                                        </p:tgtEl>
                                      </p:cBhvr>
                                    </p:animEffect>
                                  </p:childTnLst>
                                </p:cTn>
                              </p:par>
                            </p:childTnLst>
                          </p:cTn>
                        </p:par>
                        <p:par>
                          <p:cTn id="212" fill="hold">
                            <p:stCondLst>
                              <p:cond delay="16760"/>
                            </p:stCondLst>
                            <p:childTnLst>
                              <p:par>
                                <p:cTn id="213" presetID="10" presetClass="entr" presetSubtype="0" fill="hold" grpId="0" nodeType="afterEffect">
                                  <p:stCondLst>
                                    <p:cond delay="0"/>
                                  </p:stCondLst>
                                  <p:childTnLst>
                                    <p:set>
                                      <p:cBhvr>
                                        <p:cTn id="214" dur="1" fill="hold">
                                          <p:stCondLst>
                                            <p:cond delay="0"/>
                                          </p:stCondLst>
                                        </p:cTn>
                                        <p:tgtEl>
                                          <p:spTgt spid="6">
                                            <p:graphicEl>
                                              <a:chart seriesIdx="3" categoryIdx="3" bldStep="ptInSeries"/>
                                            </p:graphicEl>
                                          </p:spTgt>
                                        </p:tgtEl>
                                        <p:attrNameLst>
                                          <p:attrName>style.visibility</p:attrName>
                                        </p:attrNameLst>
                                      </p:cBhvr>
                                      <p:to>
                                        <p:strVal val="visible"/>
                                      </p:to>
                                    </p:set>
                                    <p:animEffect transition="in" filter="fade">
                                      <p:cBhvr>
                                        <p:cTn id="215" dur="250"/>
                                        <p:tgtEl>
                                          <p:spTgt spid="6">
                                            <p:graphicEl>
                                              <a:chart seriesIdx="3" categoryIdx="3" bldStep="ptInSeries"/>
                                            </p:graphicEl>
                                          </p:spTgt>
                                        </p:tgtEl>
                                      </p:cBhvr>
                                    </p:animEffect>
                                  </p:childTnLst>
                                </p:cTn>
                              </p:par>
                            </p:childTnLst>
                          </p:cTn>
                        </p:par>
                        <p:par>
                          <p:cTn id="216" fill="hold">
                            <p:stCondLst>
                              <p:cond delay="17010"/>
                            </p:stCondLst>
                            <p:childTnLst>
                              <p:par>
                                <p:cTn id="217" presetID="10" presetClass="entr" presetSubtype="0" fill="hold" grpId="0" nodeType="afterEffect">
                                  <p:stCondLst>
                                    <p:cond delay="0"/>
                                  </p:stCondLst>
                                  <p:childTnLst>
                                    <p:set>
                                      <p:cBhvr>
                                        <p:cTn id="218" dur="1" fill="hold">
                                          <p:stCondLst>
                                            <p:cond delay="0"/>
                                          </p:stCondLst>
                                        </p:cTn>
                                        <p:tgtEl>
                                          <p:spTgt spid="6">
                                            <p:graphicEl>
                                              <a:chart seriesIdx="3" categoryIdx="4" bldStep="ptInSeries"/>
                                            </p:graphicEl>
                                          </p:spTgt>
                                        </p:tgtEl>
                                        <p:attrNameLst>
                                          <p:attrName>style.visibility</p:attrName>
                                        </p:attrNameLst>
                                      </p:cBhvr>
                                      <p:to>
                                        <p:strVal val="visible"/>
                                      </p:to>
                                    </p:set>
                                    <p:animEffect transition="in" filter="fade">
                                      <p:cBhvr>
                                        <p:cTn id="219" dur="250"/>
                                        <p:tgtEl>
                                          <p:spTgt spid="6">
                                            <p:graphicEl>
                                              <a:chart seriesIdx="3" categoryIdx="4" bldStep="ptInSeries"/>
                                            </p:graphicEl>
                                          </p:spTgt>
                                        </p:tgtEl>
                                      </p:cBhvr>
                                    </p:animEffect>
                                  </p:childTnLst>
                                </p:cTn>
                              </p:par>
                            </p:childTnLst>
                          </p:cTn>
                        </p:par>
                        <p:par>
                          <p:cTn id="220" fill="hold">
                            <p:stCondLst>
                              <p:cond delay="17260"/>
                            </p:stCondLst>
                            <p:childTnLst>
                              <p:par>
                                <p:cTn id="221" presetID="10" presetClass="entr" presetSubtype="0" fill="hold" grpId="0" nodeType="afterEffect">
                                  <p:stCondLst>
                                    <p:cond delay="0"/>
                                  </p:stCondLst>
                                  <p:childTnLst>
                                    <p:set>
                                      <p:cBhvr>
                                        <p:cTn id="222" dur="1" fill="hold">
                                          <p:stCondLst>
                                            <p:cond delay="0"/>
                                          </p:stCondLst>
                                        </p:cTn>
                                        <p:tgtEl>
                                          <p:spTgt spid="6">
                                            <p:graphicEl>
                                              <a:chart seriesIdx="3" categoryIdx="5" bldStep="ptInSeries"/>
                                            </p:graphicEl>
                                          </p:spTgt>
                                        </p:tgtEl>
                                        <p:attrNameLst>
                                          <p:attrName>style.visibility</p:attrName>
                                        </p:attrNameLst>
                                      </p:cBhvr>
                                      <p:to>
                                        <p:strVal val="visible"/>
                                      </p:to>
                                    </p:set>
                                    <p:animEffect transition="in" filter="fade">
                                      <p:cBhvr>
                                        <p:cTn id="223" dur="250"/>
                                        <p:tgtEl>
                                          <p:spTgt spid="6">
                                            <p:graphicEl>
                                              <a:chart seriesIdx="3" categoryIdx="5" bldStep="ptInSeries"/>
                                            </p:graphicEl>
                                          </p:spTgt>
                                        </p:tgtEl>
                                      </p:cBhvr>
                                    </p:animEffect>
                                  </p:childTnLst>
                                </p:cTn>
                              </p:par>
                            </p:childTnLst>
                          </p:cTn>
                        </p:par>
                        <p:par>
                          <p:cTn id="224" fill="hold">
                            <p:stCondLst>
                              <p:cond delay="17510"/>
                            </p:stCondLst>
                            <p:childTnLst>
                              <p:par>
                                <p:cTn id="225" presetID="10" presetClass="entr" presetSubtype="0" fill="hold" grpId="0" nodeType="afterEffect">
                                  <p:stCondLst>
                                    <p:cond delay="0"/>
                                  </p:stCondLst>
                                  <p:childTnLst>
                                    <p:set>
                                      <p:cBhvr>
                                        <p:cTn id="226" dur="1" fill="hold">
                                          <p:stCondLst>
                                            <p:cond delay="0"/>
                                          </p:stCondLst>
                                        </p:cTn>
                                        <p:tgtEl>
                                          <p:spTgt spid="6">
                                            <p:graphicEl>
                                              <a:chart seriesIdx="3" categoryIdx="6" bldStep="ptInSeries"/>
                                            </p:graphicEl>
                                          </p:spTgt>
                                        </p:tgtEl>
                                        <p:attrNameLst>
                                          <p:attrName>style.visibility</p:attrName>
                                        </p:attrNameLst>
                                      </p:cBhvr>
                                      <p:to>
                                        <p:strVal val="visible"/>
                                      </p:to>
                                    </p:set>
                                    <p:animEffect transition="in" filter="fade">
                                      <p:cBhvr>
                                        <p:cTn id="227" dur="500"/>
                                        <p:tgtEl>
                                          <p:spTgt spid="6">
                                            <p:graphicEl>
                                              <a:chart seriesIdx="3" categoryIdx="6" bldStep="ptInSeries"/>
                                            </p:graphicEl>
                                          </p:spTgt>
                                        </p:tgtEl>
                                      </p:cBhvr>
                                    </p:animEffect>
                                  </p:childTnLst>
                                </p:cTn>
                              </p:par>
                            </p:childTnLst>
                          </p:cTn>
                        </p:par>
                        <p:par>
                          <p:cTn id="228" fill="hold">
                            <p:stCondLst>
                              <p:cond delay="18010"/>
                            </p:stCondLst>
                            <p:childTnLst>
                              <p:par>
                                <p:cTn id="229" presetID="10" presetClass="entr" presetSubtype="0" fill="hold" grpId="0" nodeType="afterEffect">
                                  <p:stCondLst>
                                    <p:cond delay="0"/>
                                  </p:stCondLst>
                                  <p:childTnLst>
                                    <p:set>
                                      <p:cBhvr>
                                        <p:cTn id="230" dur="1" fill="hold">
                                          <p:stCondLst>
                                            <p:cond delay="0"/>
                                          </p:stCondLst>
                                        </p:cTn>
                                        <p:tgtEl>
                                          <p:spTgt spid="6">
                                            <p:graphicEl>
                                              <a:chart seriesIdx="3" categoryIdx="7" bldStep="ptInSeries"/>
                                            </p:graphicEl>
                                          </p:spTgt>
                                        </p:tgtEl>
                                        <p:attrNameLst>
                                          <p:attrName>style.visibility</p:attrName>
                                        </p:attrNameLst>
                                      </p:cBhvr>
                                      <p:to>
                                        <p:strVal val="visible"/>
                                      </p:to>
                                    </p:set>
                                    <p:animEffect transition="in" filter="fade">
                                      <p:cBhvr>
                                        <p:cTn id="231" dur="500"/>
                                        <p:tgtEl>
                                          <p:spTgt spid="6">
                                            <p:graphicEl>
                                              <a:chart seriesIdx="3" categoryIdx="7" bldStep="ptInSeries"/>
                                            </p:graphicEl>
                                          </p:spTgt>
                                        </p:tgtEl>
                                      </p:cBhvr>
                                    </p:animEffect>
                                  </p:childTnLst>
                                </p:cTn>
                              </p:par>
                            </p:childTnLst>
                          </p:cTn>
                        </p:par>
                        <p:par>
                          <p:cTn id="232" fill="hold">
                            <p:stCondLst>
                              <p:cond delay="18510"/>
                            </p:stCondLst>
                            <p:childTnLst>
                              <p:par>
                                <p:cTn id="233" presetID="10" presetClass="entr" presetSubtype="0" fill="hold" grpId="0" nodeType="afterEffect">
                                  <p:stCondLst>
                                    <p:cond delay="0"/>
                                  </p:stCondLst>
                                  <p:childTnLst>
                                    <p:set>
                                      <p:cBhvr>
                                        <p:cTn id="234" dur="1" fill="hold">
                                          <p:stCondLst>
                                            <p:cond delay="0"/>
                                          </p:stCondLst>
                                        </p:cTn>
                                        <p:tgtEl>
                                          <p:spTgt spid="6">
                                            <p:graphicEl>
                                              <a:chart seriesIdx="3" categoryIdx="8" bldStep="ptInSeries"/>
                                            </p:graphicEl>
                                          </p:spTgt>
                                        </p:tgtEl>
                                        <p:attrNameLst>
                                          <p:attrName>style.visibility</p:attrName>
                                        </p:attrNameLst>
                                      </p:cBhvr>
                                      <p:to>
                                        <p:strVal val="visible"/>
                                      </p:to>
                                    </p:set>
                                    <p:animEffect transition="in" filter="fade">
                                      <p:cBhvr>
                                        <p:cTn id="235" dur="250"/>
                                        <p:tgtEl>
                                          <p:spTgt spid="6">
                                            <p:graphicEl>
                                              <a:chart seriesIdx="3" categoryIdx="8" bldStep="ptInSeries"/>
                                            </p:graphicEl>
                                          </p:spTgt>
                                        </p:tgtEl>
                                      </p:cBhvr>
                                    </p:animEffect>
                                  </p:childTnLst>
                                </p:cTn>
                              </p:par>
                            </p:childTnLst>
                          </p:cTn>
                        </p:par>
                        <p:par>
                          <p:cTn id="236" fill="hold">
                            <p:stCondLst>
                              <p:cond delay="18760"/>
                            </p:stCondLst>
                            <p:childTnLst>
                              <p:par>
                                <p:cTn id="237" presetID="10" presetClass="entr" presetSubtype="0" fill="hold" grpId="0" nodeType="afterEffect">
                                  <p:stCondLst>
                                    <p:cond delay="0"/>
                                  </p:stCondLst>
                                  <p:childTnLst>
                                    <p:set>
                                      <p:cBhvr>
                                        <p:cTn id="238" dur="1" fill="hold">
                                          <p:stCondLst>
                                            <p:cond delay="0"/>
                                          </p:stCondLst>
                                        </p:cTn>
                                        <p:tgtEl>
                                          <p:spTgt spid="6">
                                            <p:graphicEl>
                                              <a:chart seriesIdx="3" categoryIdx="9" bldStep="ptInSeries"/>
                                            </p:graphicEl>
                                          </p:spTgt>
                                        </p:tgtEl>
                                        <p:attrNameLst>
                                          <p:attrName>style.visibility</p:attrName>
                                        </p:attrNameLst>
                                      </p:cBhvr>
                                      <p:to>
                                        <p:strVal val="visible"/>
                                      </p:to>
                                    </p:set>
                                    <p:animEffect transition="in" filter="fade">
                                      <p:cBhvr>
                                        <p:cTn id="239" dur="250"/>
                                        <p:tgtEl>
                                          <p:spTgt spid="6">
                                            <p:graphicEl>
                                              <a:chart seriesIdx="3" categoryIdx="9" bldStep="ptInSeries"/>
                                            </p:graphicEl>
                                          </p:spTgt>
                                        </p:tgtEl>
                                      </p:cBhvr>
                                    </p:animEffect>
                                  </p:childTnLst>
                                </p:cTn>
                              </p:par>
                            </p:childTnLst>
                          </p:cTn>
                        </p:par>
                        <p:par>
                          <p:cTn id="240" fill="hold">
                            <p:stCondLst>
                              <p:cond delay="19010"/>
                            </p:stCondLst>
                            <p:childTnLst>
                              <p:par>
                                <p:cTn id="241" presetID="10" presetClass="entr" presetSubtype="0" fill="hold" grpId="0" nodeType="afterEffect">
                                  <p:stCondLst>
                                    <p:cond delay="0"/>
                                  </p:stCondLst>
                                  <p:childTnLst>
                                    <p:set>
                                      <p:cBhvr>
                                        <p:cTn id="242" dur="1" fill="hold">
                                          <p:stCondLst>
                                            <p:cond delay="0"/>
                                          </p:stCondLst>
                                        </p:cTn>
                                        <p:tgtEl>
                                          <p:spTgt spid="6">
                                            <p:graphicEl>
                                              <a:chart seriesIdx="3" categoryIdx="10" bldStep="ptInSeries"/>
                                            </p:graphicEl>
                                          </p:spTgt>
                                        </p:tgtEl>
                                        <p:attrNameLst>
                                          <p:attrName>style.visibility</p:attrName>
                                        </p:attrNameLst>
                                      </p:cBhvr>
                                      <p:to>
                                        <p:strVal val="visible"/>
                                      </p:to>
                                    </p:set>
                                    <p:animEffect transition="in" filter="fade">
                                      <p:cBhvr>
                                        <p:cTn id="243" dur="500"/>
                                        <p:tgtEl>
                                          <p:spTgt spid="6">
                                            <p:graphicEl>
                                              <a:chart seriesIdx="3" categoryIdx="10" bldStep="ptInSeries"/>
                                            </p:graphicEl>
                                          </p:spTgt>
                                        </p:tgtEl>
                                      </p:cBhvr>
                                    </p:animEffect>
                                  </p:childTnLst>
                                </p:cTn>
                              </p:par>
                            </p:childTnLst>
                          </p:cTn>
                        </p:par>
                        <p:par>
                          <p:cTn id="244" fill="hold">
                            <p:stCondLst>
                              <p:cond delay="19510"/>
                            </p:stCondLst>
                            <p:childTnLst>
                              <p:par>
                                <p:cTn id="245" presetID="10" presetClass="entr" presetSubtype="0" fill="hold" grpId="0" nodeType="afterEffect">
                                  <p:stCondLst>
                                    <p:cond delay="0"/>
                                  </p:stCondLst>
                                  <p:childTnLst>
                                    <p:set>
                                      <p:cBhvr>
                                        <p:cTn id="246" dur="1" fill="hold">
                                          <p:stCondLst>
                                            <p:cond delay="0"/>
                                          </p:stCondLst>
                                        </p:cTn>
                                        <p:tgtEl>
                                          <p:spTgt spid="6">
                                            <p:graphicEl>
                                              <a:chart seriesIdx="3" categoryIdx="11" bldStep="ptInSeries"/>
                                            </p:graphicEl>
                                          </p:spTgt>
                                        </p:tgtEl>
                                        <p:attrNameLst>
                                          <p:attrName>style.visibility</p:attrName>
                                        </p:attrNameLst>
                                      </p:cBhvr>
                                      <p:to>
                                        <p:strVal val="visible"/>
                                      </p:to>
                                    </p:set>
                                    <p:animEffect transition="in" filter="fade">
                                      <p:cBhvr>
                                        <p:cTn id="247" dur="250"/>
                                        <p:tgtEl>
                                          <p:spTgt spid="6">
                                            <p:graphicEl>
                                              <a:chart seriesIdx="3" categoryIdx="11" bldStep="ptInSeries"/>
                                            </p:graphicEl>
                                          </p:spTgt>
                                        </p:tgtEl>
                                      </p:cBhvr>
                                    </p:animEffect>
                                  </p:childTnLst>
                                </p:cTn>
                              </p:par>
                            </p:childTnLst>
                          </p:cTn>
                        </p:par>
                        <p:par>
                          <p:cTn id="248" fill="hold">
                            <p:stCondLst>
                              <p:cond delay="19760"/>
                            </p:stCondLst>
                            <p:childTnLst>
                              <p:par>
                                <p:cTn id="249" presetID="10" presetClass="entr" presetSubtype="0" fill="hold" grpId="0" nodeType="afterEffect">
                                  <p:stCondLst>
                                    <p:cond delay="0"/>
                                  </p:stCondLst>
                                  <p:childTnLst>
                                    <p:set>
                                      <p:cBhvr>
                                        <p:cTn id="250" dur="1" fill="hold">
                                          <p:stCondLst>
                                            <p:cond delay="0"/>
                                          </p:stCondLst>
                                        </p:cTn>
                                        <p:tgtEl>
                                          <p:spTgt spid="6">
                                            <p:graphicEl>
                                              <a:chart seriesIdx="3" categoryIdx="12" bldStep="ptInSeries"/>
                                            </p:graphicEl>
                                          </p:spTgt>
                                        </p:tgtEl>
                                        <p:attrNameLst>
                                          <p:attrName>style.visibility</p:attrName>
                                        </p:attrNameLst>
                                      </p:cBhvr>
                                      <p:to>
                                        <p:strVal val="visible"/>
                                      </p:to>
                                    </p:set>
                                    <p:animEffect transition="in" filter="fade">
                                      <p:cBhvr>
                                        <p:cTn id="251" dur="500"/>
                                        <p:tgtEl>
                                          <p:spTgt spid="6">
                                            <p:graphicEl>
                                              <a:chart seriesIdx="3" categoryIdx="12" bldStep="ptInSeries"/>
                                            </p:graphicEl>
                                          </p:spTgt>
                                        </p:tgtEl>
                                      </p:cBhvr>
                                    </p:animEffect>
                                  </p:childTnLst>
                                </p:cTn>
                              </p:par>
                            </p:childTnLst>
                          </p:cTn>
                        </p:par>
                        <p:par>
                          <p:cTn id="252" fill="hold">
                            <p:stCondLst>
                              <p:cond delay="20260"/>
                            </p:stCondLst>
                            <p:childTnLst>
                              <p:par>
                                <p:cTn id="253" presetID="10" presetClass="entr" presetSubtype="0" fill="hold" grpId="0" nodeType="afterEffect">
                                  <p:stCondLst>
                                    <p:cond delay="0"/>
                                  </p:stCondLst>
                                  <p:childTnLst>
                                    <p:set>
                                      <p:cBhvr>
                                        <p:cTn id="254" dur="1" fill="hold">
                                          <p:stCondLst>
                                            <p:cond delay="0"/>
                                          </p:stCondLst>
                                        </p:cTn>
                                        <p:tgtEl>
                                          <p:spTgt spid="6">
                                            <p:graphicEl>
                                              <a:chart seriesIdx="3" categoryIdx="13" bldStep="ptInSeries"/>
                                            </p:graphicEl>
                                          </p:spTgt>
                                        </p:tgtEl>
                                        <p:attrNameLst>
                                          <p:attrName>style.visibility</p:attrName>
                                        </p:attrNameLst>
                                      </p:cBhvr>
                                      <p:to>
                                        <p:strVal val="visible"/>
                                      </p:to>
                                    </p:set>
                                    <p:animEffect transition="in" filter="fade">
                                      <p:cBhvr>
                                        <p:cTn id="255" dur="250"/>
                                        <p:tgtEl>
                                          <p:spTgt spid="6">
                                            <p:graphicEl>
                                              <a:chart seriesIdx="3" categoryIdx="13" bldStep="ptInSeries"/>
                                            </p:graphicEl>
                                          </p:spTgt>
                                        </p:tgtEl>
                                      </p:cBhvr>
                                    </p:animEffect>
                                  </p:childTnLst>
                                </p:cTn>
                              </p:par>
                            </p:childTnLst>
                          </p:cTn>
                        </p:par>
                        <p:par>
                          <p:cTn id="256" fill="hold">
                            <p:stCondLst>
                              <p:cond delay="20510"/>
                            </p:stCondLst>
                            <p:childTnLst>
                              <p:par>
                                <p:cTn id="257" presetID="10" presetClass="entr" presetSubtype="0" fill="hold" grpId="0" nodeType="afterEffect">
                                  <p:stCondLst>
                                    <p:cond delay="0"/>
                                  </p:stCondLst>
                                  <p:childTnLst>
                                    <p:set>
                                      <p:cBhvr>
                                        <p:cTn id="258" dur="1" fill="hold">
                                          <p:stCondLst>
                                            <p:cond delay="0"/>
                                          </p:stCondLst>
                                        </p:cTn>
                                        <p:tgtEl>
                                          <p:spTgt spid="6">
                                            <p:graphicEl>
                                              <a:chart seriesIdx="3" categoryIdx="14" bldStep="ptInSeries"/>
                                            </p:graphicEl>
                                          </p:spTgt>
                                        </p:tgtEl>
                                        <p:attrNameLst>
                                          <p:attrName>style.visibility</p:attrName>
                                        </p:attrNameLst>
                                      </p:cBhvr>
                                      <p:to>
                                        <p:strVal val="visible"/>
                                      </p:to>
                                    </p:set>
                                    <p:animEffect transition="in" filter="fade">
                                      <p:cBhvr>
                                        <p:cTn id="259" dur="250"/>
                                        <p:tgtEl>
                                          <p:spTgt spid="6">
                                            <p:graphicEl>
                                              <a:chart seriesIdx="3" categoryIdx="14" bldStep="ptInSeries"/>
                                            </p:graphicEl>
                                          </p:spTgt>
                                        </p:tgtEl>
                                      </p:cBhvr>
                                    </p:animEffect>
                                  </p:childTnLst>
                                </p:cTn>
                              </p:par>
                            </p:childTnLst>
                          </p:cTn>
                        </p:par>
                        <p:par>
                          <p:cTn id="260" fill="hold">
                            <p:stCondLst>
                              <p:cond delay="20760"/>
                            </p:stCondLst>
                            <p:childTnLst>
                              <p:par>
                                <p:cTn id="261" presetID="10" presetClass="entr" presetSubtype="0" fill="hold" grpId="0" nodeType="afterEffect">
                                  <p:stCondLst>
                                    <p:cond delay="0"/>
                                  </p:stCondLst>
                                  <p:childTnLst>
                                    <p:set>
                                      <p:cBhvr>
                                        <p:cTn id="262" dur="1" fill="hold">
                                          <p:stCondLst>
                                            <p:cond delay="0"/>
                                          </p:stCondLst>
                                        </p:cTn>
                                        <p:tgtEl>
                                          <p:spTgt spid="6">
                                            <p:graphicEl>
                                              <a:chart seriesIdx="3" categoryIdx="15" bldStep="ptInSeries"/>
                                            </p:graphicEl>
                                          </p:spTgt>
                                        </p:tgtEl>
                                        <p:attrNameLst>
                                          <p:attrName>style.visibility</p:attrName>
                                        </p:attrNameLst>
                                      </p:cBhvr>
                                      <p:to>
                                        <p:strVal val="visible"/>
                                      </p:to>
                                    </p:set>
                                    <p:animEffect transition="in" filter="fade">
                                      <p:cBhvr>
                                        <p:cTn id="263" dur="500"/>
                                        <p:tgtEl>
                                          <p:spTgt spid="6">
                                            <p:graphicEl>
                                              <a:chart seriesIdx="3" categoryIdx="15" bldStep="ptInSeries"/>
                                            </p:graphicEl>
                                          </p:spTgt>
                                        </p:tgtEl>
                                      </p:cBhvr>
                                    </p:animEffect>
                                  </p:childTnLst>
                                </p:cTn>
                              </p:par>
                            </p:childTnLst>
                          </p:cTn>
                        </p:par>
                        <p:par>
                          <p:cTn id="264" fill="hold">
                            <p:stCondLst>
                              <p:cond delay="21260"/>
                            </p:stCondLst>
                            <p:childTnLst>
                              <p:par>
                                <p:cTn id="265" presetID="10" presetClass="entr" presetSubtype="0" fill="hold" grpId="0" nodeType="afterEffect">
                                  <p:stCondLst>
                                    <p:cond delay="0"/>
                                  </p:stCondLst>
                                  <p:childTnLst>
                                    <p:set>
                                      <p:cBhvr>
                                        <p:cTn id="266" dur="1" fill="hold">
                                          <p:stCondLst>
                                            <p:cond delay="0"/>
                                          </p:stCondLst>
                                        </p:cTn>
                                        <p:tgtEl>
                                          <p:spTgt spid="6">
                                            <p:graphicEl>
                                              <a:chart seriesIdx="4" categoryIdx="0" bldStep="ptInSeries"/>
                                            </p:graphicEl>
                                          </p:spTgt>
                                        </p:tgtEl>
                                        <p:attrNameLst>
                                          <p:attrName>style.visibility</p:attrName>
                                        </p:attrNameLst>
                                      </p:cBhvr>
                                      <p:to>
                                        <p:strVal val="visible"/>
                                      </p:to>
                                    </p:set>
                                    <p:animEffect transition="in" filter="fade">
                                      <p:cBhvr>
                                        <p:cTn id="267" dur="500"/>
                                        <p:tgtEl>
                                          <p:spTgt spid="6">
                                            <p:graphicEl>
                                              <a:chart seriesIdx="4" categoryIdx="0" bldStep="ptInSeries"/>
                                            </p:graphicEl>
                                          </p:spTgt>
                                        </p:tgtEl>
                                      </p:cBhvr>
                                    </p:animEffect>
                                  </p:childTnLst>
                                </p:cTn>
                              </p:par>
                            </p:childTnLst>
                          </p:cTn>
                        </p:par>
                        <p:par>
                          <p:cTn id="268" fill="hold">
                            <p:stCondLst>
                              <p:cond delay="21760"/>
                            </p:stCondLst>
                            <p:childTnLst>
                              <p:par>
                                <p:cTn id="269" presetID="10" presetClass="entr" presetSubtype="0" fill="hold" grpId="0" nodeType="afterEffect">
                                  <p:stCondLst>
                                    <p:cond delay="0"/>
                                  </p:stCondLst>
                                  <p:childTnLst>
                                    <p:set>
                                      <p:cBhvr>
                                        <p:cTn id="270" dur="1" fill="hold">
                                          <p:stCondLst>
                                            <p:cond delay="0"/>
                                          </p:stCondLst>
                                        </p:cTn>
                                        <p:tgtEl>
                                          <p:spTgt spid="6">
                                            <p:graphicEl>
                                              <a:chart seriesIdx="4" categoryIdx="1" bldStep="ptInSeries"/>
                                            </p:graphicEl>
                                          </p:spTgt>
                                        </p:tgtEl>
                                        <p:attrNameLst>
                                          <p:attrName>style.visibility</p:attrName>
                                        </p:attrNameLst>
                                      </p:cBhvr>
                                      <p:to>
                                        <p:strVal val="visible"/>
                                      </p:to>
                                    </p:set>
                                    <p:animEffect transition="in" filter="fade">
                                      <p:cBhvr>
                                        <p:cTn id="271" dur="250"/>
                                        <p:tgtEl>
                                          <p:spTgt spid="6">
                                            <p:graphicEl>
                                              <a:chart seriesIdx="4" categoryIdx="1" bldStep="ptInSeries"/>
                                            </p:graphicEl>
                                          </p:spTgt>
                                        </p:tgtEl>
                                      </p:cBhvr>
                                    </p:animEffect>
                                  </p:childTnLst>
                                </p:cTn>
                              </p:par>
                            </p:childTnLst>
                          </p:cTn>
                        </p:par>
                        <p:par>
                          <p:cTn id="272" fill="hold">
                            <p:stCondLst>
                              <p:cond delay="22010"/>
                            </p:stCondLst>
                            <p:childTnLst>
                              <p:par>
                                <p:cTn id="273" presetID="10" presetClass="entr" presetSubtype="0" fill="hold" grpId="0" nodeType="afterEffect">
                                  <p:stCondLst>
                                    <p:cond delay="0"/>
                                  </p:stCondLst>
                                  <p:childTnLst>
                                    <p:set>
                                      <p:cBhvr>
                                        <p:cTn id="274" dur="1" fill="hold">
                                          <p:stCondLst>
                                            <p:cond delay="0"/>
                                          </p:stCondLst>
                                        </p:cTn>
                                        <p:tgtEl>
                                          <p:spTgt spid="6">
                                            <p:graphicEl>
                                              <a:chart seriesIdx="4" categoryIdx="2" bldStep="ptInSeries"/>
                                            </p:graphicEl>
                                          </p:spTgt>
                                        </p:tgtEl>
                                        <p:attrNameLst>
                                          <p:attrName>style.visibility</p:attrName>
                                        </p:attrNameLst>
                                      </p:cBhvr>
                                      <p:to>
                                        <p:strVal val="visible"/>
                                      </p:to>
                                    </p:set>
                                    <p:animEffect transition="in" filter="fade">
                                      <p:cBhvr>
                                        <p:cTn id="275" dur="250"/>
                                        <p:tgtEl>
                                          <p:spTgt spid="6">
                                            <p:graphicEl>
                                              <a:chart seriesIdx="4" categoryIdx="2" bldStep="ptInSeries"/>
                                            </p:graphicEl>
                                          </p:spTgt>
                                        </p:tgtEl>
                                      </p:cBhvr>
                                    </p:animEffect>
                                  </p:childTnLst>
                                </p:cTn>
                              </p:par>
                            </p:childTnLst>
                          </p:cTn>
                        </p:par>
                        <p:par>
                          <p:cTn id="276" fill="hold">
                            <p:stCondLst>
                              <p:cond delay="22260"/>
                            </p:stCondLst>
                            <p:childTnLst>
                              <p:par>
                                <p:cTn id="277" presetID="10" presetClass="entr" presetSubtype="0" fill="hold" grpId="0" nodeType="afterEffect">
                                  <p:stCondLst>
                                    <p:cond delay="0"/>
                                  </p:stCondLst>
                                  <p:childTnLst>
                                    <p:set>
                                      <p:cBhvr>
                                        <p:cTn id="278" dur="1" fill="hold">
                                          <p:stCondLst>
                                            <p:cond delay="0"/>
                                          </p:stCondLst>
                                        </p:cTn>
                                        <p:tgtEl>
                                          <p:spTgt spid="6">
                                            <p:graphicEl>
                                              <a:chart seriesIdx="4" categoryIdx="3" bldStep="ptInSeries"/>
                                            </p:graphicEl>
                                          </p:spTgt>
                                        </p:tgtEl>
                                        <p:attrNameLst>
                                          <p:attrName>style.visibility</p:attrName>
                                        </p:attrNameLst>
                                      </p:cBhvr>
                                      <p:to>
                                        <p:strVal val="visible"/>
                                      </p:to>
                                    </p:set>
                                    <p:animEffect transition="in" filter="fade">
                                      <p:cBhvr>
                                        <p:cTn id="279" dur="500"/>
                                        <p:tgtEl>
                                          <p:spTgt spid="6">
                                            <p:graphicEl>
                                              <a:chart seriesIdx="4" categoryIdx="3" bldStep="ptInSeries"/>
                                            </p:graphicEl>
                                          </p:spTgt>
                                        </p:tgtEl>
                                      </p:cBhvr>
                                    </p:animEffect>
                                  </p:childTnLst>
                                </p:cTn>
                              </p:par>
                            </p:childTnLst>
                          </p:cTn>
                        </p:par>
                        <p:par>
                          <p:cTn id="280" fill="hold">
                            <p:stCondLst>
                              <p:cond delay="22760"/>
                            </p:stCondLst>
                            <p:childTnLst>
                              <p:par>
                                <p:cTn id="281" presetID="10" presetClass="entr" presetSubtype="0" fill="hold" grpId="0" nodeType="afterEffect">
                                  <p:stCondLst>
                                    <p:cond delay="0"/>
                                  </p:stCondLst>
                                  <p:childTnLst>
                                    <p:set>
                                      <p:cBhvr>
                                        <p:cTn id="282" dur="1" fill="hold">
                                          <p:stCondLst>
                                            <p:cond delay="0"/>
                                          </p:stCondLst>
                                        </p:cTn>
                                        <p:tgtEl>
                                          <p:spTgt spid="6">
                                            <p:graphicEl>
                                              <a:chart seriesIdx="4" categoryIdx="4" bldStep="ptInSeries"/>
                                            </p:graphicEl>
                                          </p:spTgt>
                                        </p:tgtEl>
                                        <p:attrNameLst>
                                          <p:attrName>style.visibility</p:attrName>
                                        </p:attrNameLst>
                                      </p:cBhvr>
                                      <p:to>
                                        <p:strVal val="visible"/>
                                      </p:to>
                                    </p:set>
                                    <p:animEffect transition="in" filter="fade">
                                      <p:cBhvr>
                                        <p:cTn id="283" dur="250"/>
                                        <p:tgtEl>
                                          <p:spTgt spid="6">
                                            <p:graphicEl>
                                              <a:chart seriesIdx="4" categoryIdx="4" bldStep="ptInSeries"/>
                                            </p:graphicEl>
                                          </p:spTgt>
                                        </p:tgtEl>
                                      </p:cBhvr>
                                    </p:animEffect>
                                  </p:childTnLst>
                                </p:cTn>
                              </p:par>
                            </p:childTnLst>
                          </p:cTn>
                        </p:par>
                        <p:par>
                          <p:cTn id="284" fill="hold">
                            <p:stCondLst>
                              <p:cond delay="23010"/>
                            </p:stCondLst>
                            <p:childTnLst>
                              <p:par>
                                <p:cTn id="285" presetID="10" presetClass="entr" presetSubtype="0" fill="hold" grpId="0" nodeType="afterEffect">
                                  <p:stCondLst>
                                    <p:cond delay="0"/>
                                  </p:stCondLst>
                                  <p:childTnLst>
                                    <p:set>
                                      <p:cBhvr>
                                        <p:cTn id="286" dur="1" fill="hold">
                                          <p:stCondLst>
                                            <p:cond delay="0"/>
                                          </p:stCondLst>
                                        </p:cTn>
                                        <p:tgtEl>
                                          <p:spTgt spid="6">
                                            <p:graphicEl>
                                              <a:chart seriesIdx="4" categoryIdx="5" bldStep="ptInSeries"/>
                                            </p:graphicEl>
                                          </p:spTgt>
                                        </p:tgtEl>
                                        <p:attrNameLst>
                                          <p:attrName>style.visibility</p:attrName>
                                        </p:attrNameLst>
                                      </p:cBhvr>
                                      <p:to>
                                        <p:strVal val="visible"/>
                                      </p:to>
                                    </p:set>
                                    <p:animEffect transition="in" filter="fade">
                                      <p:cBhvr>
                                        <p:cTn id="287" dur="250"/>
                                        <p:tgtEl>
                                          <p:spTgt spid="6">
                                            <p:graphicEl>
                                              <a:chart seriesIdx="4" categoryIdx="5" bldStep="ptInSeries"/>
                                            </p:graphicEl>
                                          </p:spTgt>
                                        </p:tgtEl>
                                      </p:cBhvr>
                                    </p:animEffect>
                                  </p:childTnLst>
                                </p:cTn>
                              </p:par>
                            </p:childTnLst>
                          </p:cTn>
                        </p:par>
                        <p:par>
                          <p:cTn id="288" fill="hold">
                            <p:stCondLst>
                              <p:cond delay="23260"/>
                            </p:stCondLst>
                            <p:childTnLst>
                              <p:par>
                                <p:cTn id="289" presetID="10" presetClass="entr" presetSubtype="0" fill="hold" grpId="0" nodeType="afterEffect">
                                  <p:stCondLst>
                                    <p:cond delay="0"/>
                                  </p:stCondLst>
                                  <p:childTnLst>
                                    <p:set>
                                      <p:cBhvr>
                                        <p:cTn id="290" dur="1" fill="hold">
                                          <p:stCondLst>
                                            <p:cond delay="0"/>
                                          </p:stCondLst>
                                        </p:cTn>
                                        <p:tgtEl>
                                          <p:spTgt spid="6">
                                            <p:graphicEl>
                                              <a:chart seriesIdx="4" categoryIdx="6" bldStep="ptInSeries"/>
                                            </p:graphicEl>
                                          </p:spTgt>
                                        </p:tgtEl>
                                        <p:attrNameLst>
                                          <p:attrName>style.visibility</p:attrName>
                                        </p:attrNameLst>
                                      </p:cBhvr>
                                      <p:to>
                                        <p:strVal val="visible"/>
                                      </p:to>
                                    </p:set>
                                    <p:animEffect transition="in" filter="fade">
                                      <p:cBhvr>
                                        <p:cTn id="291" dur="250"/>
                                        <p:tgtEl>
                                          <p:spTgt spid="6">
                                            <p:graphicEl>
                                              <a:chart seriesIdx="4" categoryIdx="6" bldStep="ptInSeries"/>
                                            </p:graphicEl>
                                          </p:spTgt>
                                        </p:tgtEl>
                                      </p:cBhvr>
                                    </p:animEffect>
                                  </p:childTnLst>
                                </p:cTn>
                              </p:par>
                            </p:childTnLst>
                          </p:cTn>
                        </p:par>
                        <p:par>
                          <p:cTn id="292" fill="hold">
                            <p:stCondLst>
                              <p:cond delay="23510"/>
                            </p:stCondLst>
                            <p:childTnLst>
                              <p:par>
                                <p:cTn id="293" presetID="10" presetClass="entr" presetSubtype="0" fill="hold" grpId="0" nodeType="afterEffect">
                                  <p:stCondLst>
                                    <p:cond delay="0"/>
                                  </p:stCondLst>
                                  <p:childTnLst>
                                    <p:set>
                                      <p:cBhvr>
                                        <p:cTn id="294" dur="1" fill="hold">
                                          <p:stCondLst>
                                            <p:cond delay="0"/>
                                          </p:stCondLst>
                                        </p:cTn>
                                        <p:tgtEl>
                                          <p:spTgt spid="6">
                                            <p:graphicEl>
                                              <a:chart seriesIdx="4" categoryIdx="7" bldStep="ptInSeries"/>
                                            </p:graphicEl>
                                          </p:spTgt>
                                        </p:tgtEl>
                                        <p:attrNameLst>
                                          <p:attrName>style.visibility</p:attrName>
                                        </p:attrNameLst>
                                      </p:cBhvr>
                                      <p:to>
                                        <p:strVal val="visible"/>
                                      </p:to>
                                    </p:set>
                                    <p:animEffect transition="in" filter="fade">
                                      <p:cBhvr>
                                        <p:cTn id="295" dur="250"/>
                                        <p:tgtEl>
                                          <p:spTgt spid="6">
                                            <p:graphicEl>
                                              <a:chart seriesIdx="4" categoryIdx="7" bldStep="ptInSeries"/>
                                            </p:graphicEl>
                                          </p:spTgt>
                                        </p:tgtEl>
                                      </p:cBhvr>
                                    </p:animEffect>
                                  </p:childTnLst>
                                </p:cTn>
                              </p:par>
                            </p:childTnLst>
                          </p:cTn>
                        </p:par>
                        <p:par>
                          <p:cTn id="296" fill="hold">
                            <p:stCondLst>
                              <p:cond delay="23760"/>
                            </p:stCondLst>
                            <p:childTnLst>
                              <p:par>
                                <p:cTn id="297" presetID="10" presetClass="entr" presetSubtype="0" fill="hold" grpId="0" nodeType="afterEffect">
                                  <p:stCondLst>
                                    <p:cond delay="0"/>
                                  </p:stCondLst>
                                  <p:childTnLst>
                                    <p:set>
                                      <p:cBhvr>
                                        <p:cTn id="298" dur="1" fill="hold">
                                          <p:stCondLst>
                                            <p:cond delay="0"/>
                                          </p:stCondLst>
                                        </p:cTn>
                                        <p:tgtEl>
                                          <p:spTgt spid="6">
                                            <p:graphicEl>
                                              <a:chart seriesIdx="4" categoryIdx="8" bldStep="ptInSeries"/>
                                            </p:graphicEl>
                                          </p:spTgt>
                                        </p:tgtEl>
                                        <p:attrNameLst>
                                          <p:attrName>style.visibility</p:attrName>
                                        </p:attrNameLst>
                                      </p:cBhvr>
                                      <p:to>
                                        <p:strVal val="visible"/>
                                      </p:to>
                                    </p:set>
                                    <p:animEffect transition="in" filter="fade">
                                      <p:cBhvr>
                                        <p:cTn id="299" dur="250"/>
                                        <p:tgtEl>
                                          <p:spTgt spid="6">
                                            <p:graphicEl>
                                              <a:chart seriesIdx="4" categoryIdx="8" bldStep="ptInSeries"/>
                                            </p:graphicEl>
                                          </p:spTgt>
                                        </p:tgtEl>
                                      </p:cBhvr>
                                    </p:animEffect>
                                  </p:childTnLst>
                                </p:cTn>
                              </p:par>
                            </p:childTnLst>
                          </p:cTn>
                        </p:par>
                        <p:par>
                          <p:cTn id="300" fill="hold">
                            <p:stCondLst>
                              <p:cond delay="24010"/>
                            </p:stCondLst>
                            <p:childTnLst>
                              <p:par>
                                <p:cTn id="301" presetID="10" presetClass="entr" presetSubtype="0" fill="hold" grpId="0" nodeType="afterEffect">
                                  <p:stCondLst>
                                    <p:cond delay="0"/>
                                  </p:stCondLst>
                                  <p:childTnLst>
                                    <p:set>
                                      <p:cBhvr>
                                        <p:cTn id="302" dur="1" fill="hold">
                                          <p:stCondLst>
                                            <p:cond delay="0"/>
                                          </p:stCondLst>
                                        </p:cTn>
                                        <p:tgtEl>
                                          <p:spTgt spid="6">
                                            <p:graphicEl>
                                              <a:chart seriesIdx="4" categoryIdx="9" bldStep="ptInSeries"/>
                                            </p:graphicEl>
                                          </p:spTgt>
                                        </p:tgtEl>
                                        <p:attrNameLst>
                                          <p:attrName>style.visibility</p:attrName>
                                        </p:attrNameLst>
                                      </p:cBhvr>
                                      <p:to>
                                        <p:strVal val="visible"/>
                                      </p:to>
                                    </p:set>
                                    <p:animEffect transition="in" filter="fade">
                                      <p:cBhvr>
                                        <p:cTn id="303" dur="250"/>
                                        <p:tgtEl>
                                          <p:spTgt spid="6">
                                            <p:graphicEl>
                                              <a:chart seriesIdx="4" categoryIdx="9" bldStep="ptInSeries"/>
                                            </p:graphicEl>
                                          </p:spTgt>
                                        </p:tgtEl>
                                      </p:cBhvr>
                                    </p:animEffect>
                                  </p:childTnLst>
                                </p:cTn>
                              </p:par>
                            </p:childTnLst>
                          </p:cTn>
                        </p:par>
                        <p:par>
                          <p:cTn id="304" fill="hold">
                            <p:stCondLst>
                              <p:cond delay="24260"/>
                            </p:stCondLst>
                            <p:childTnLst>
                              <p:par>
                                <p:cTn id="305" presetID="10" presetClass="entr" presetSubtype="0" fill="hold" grpId="0" nodeType="afterEffect">
                                  <p:stCondLst>
                                    <p:cond delay="0"/>
                                  </p:stCondLst>
                                  <p:childTnLst>
                                    <p:set>
                                      <p:cBhvr>
                                        <p:cTn id="306" dur="1" fill="hold">
                                          <p:stCondLst>
                                            <p:cond delay="0"/>
                                          </p:stCondLst>
                                        </p:cTn>
                                        <p:tgtEl>
                                          <p:spTgt spid="6">
                                            <p:graphicEl>
                                              <a:chart seriesIdx="4" categoryIdx="10" bldStep="ptInSeries"/>
                                            </p:graphicEl>
                                          </p:spTgt>
                                        </p:tgtEl>
                                        <p:attrNameLst>
                                          <p:attrName>style.visibility</p:attrName>
                                        </p:attrNameLst>
                                      </p:cBhvr>
                                      <p:to>
                                        <p:strVal val="visible"/>
                                      </p:to>
                                    </p:set>
                                    <p:animEffect transition="in" filter="fade">
                                      <p:cBhvr>
                                        <p:cTn id="307" dur="250"/>
                                        <p:tgtEl>
                                          <p:spTgt spid="6">
                                            <p:graphicEl>
                                              <a:chart seriesIdx="4" categoryIdx="10" bldStep="ptInSeries"/>
                                            </p:graphicEl>
                                          </p:spTgt>
                                        </p:tgtEl>
                                      </p:cBhvr>
                                    </p:animEffect>
                                  </p:childTnLst>
                                </p:cTn>
                              </p:par>
                            </p:childTnLst>
                          </p:cTn>
                        </p:par>
                        <p:par>
                          <p:cTn id="308" fill="hold">
                            <p:stCondLst>
                              <p:cond delay="24510"/>
                            </p:stCondLst>
                            <p:childTnLst>
                              <p:par>
                                <p:cTn id="309" presetID="10" presetClass="entr" presetSubtype="0" fill="hold" grpId="0" nodeType="afterEffect">
                                  <p:stCondLst>
                                    <p:cond delay="0"/>
                                  </p:stCondLst>
                                  <p:childTnLst>
                                    <p:set>
                                      <p:cBhvr>
                                        <p:cTn id="310" dur="1" fill="hold">
                                          <p:stCondLst>
                                            <p:cond delay="0"/>
                                          </p:stCondLst>
                                        </p:cTn>
                                        <p:tgtEl>
                                          <p:spTgt spid="6">
                                            <p:graphicEl>
                                              <a:chart seriesIdx="4" categoryIdx="11" bldStep="ptInSeries"/>
                                            </p:graphicEl>
                                          </p:spTgt>
                                        </p:tgtEl>
                                        <p:attrNameLst>
                                          <p:attrName>style.visibility</p:attrName>
                                        </p:attrNameLst>
                                      </p:cBhvr>
                                      <p:to>
                                        <p:strVal val="visible"/>
                                      </p:to>
                                    </p:set>
                                    <p:animEffect transition="in" filter="fade">
                                      <p:cBhvr>
                                        <p:cTn id="311" dur="250"/>
                                        <p:tgtEl>
                                          <p:spTgt spid="6">
                                            <p:graphicEl>
                                              <a:chart seriesIdx="4" categoryIdx="11" bldStep="ptInSeries"/>
                                            </p:graphicEl>
                                          </p:spTgt>
                                        </p:tgtEl>
                                      </p:cBhvr>
                                    </p:animEffect>
                                  </p:childTnLst>
                                </p:cTn>
                              </p:par>
                            </p:childTnLst>
                          </p:cTn>
                        </p:par>
                        <p:par>
                          <p:cTn id="312" fill="hold">
                            <p:stCondLst>
                              <p:cond delay="24760"/>
                            </p:stCondLst>
                            <p:childTnLst>
                              <p:par>
                                <p:cTn id="313" presetID="10" presetClass="entr" presetSubtype="0" fill="hold" grpId="0" nodeType="afterEffect">
                                  <p:stCondLst>
                                    <p:cond delay="0"/>
                                  </p:stCondLst>
                                  <p:childTnLst>
                                    <p:set>
                                      <p:cBhvr>
                                        <p:cTn id="314" dur="1" fill="hold">
                                          <p:stCondLst>
                                            <p:cond delay="0"/>
                                          </p:stCondLst>
                                        </p:cTn>
                                        <p:tgtEl>
                                          <p:spTgt spid="6">
                                            <p:graphicEl>
                                              <a:chart seriesIdx="4" categoryIdx="12" bldStep="ptInSeries"/>
                                            </p:graphicEl>
                                          </p:spTgt>
                                        </p:tgtEl>
                                        <p:attrNameLst>
                                          <p:attrName>style.visibility</p:attrName>
                                        </p:attrNameLst>
                                      </p:cBhvr>
                                      <p:to>
                                        <p:strVal val="visible"/>
                                      </p:to>
                                    </p:set>
                                    <p:animEffect transition="in" filter="fade">
                                      <p:cBhvr>
                                        <p:cTn id="315" dur="250"/>
                                        <p:tgtEl>
                                          <p:spTgt spid="6">
                                            <p:graphicEl>
                                              <a:chart seriesIdx="4" categoryIdx="12" bldStep="ptInSeries"/>
                                            </p:graphicEl>
                                          </p:spTgt>
                                        </p:tgtEl>
                                      </p:cBhvr>
                                    </p:animEffect>
                                  </p:childTnLst>
                                </p:cTn>
                              </p:par>
                            </p:childTnLst>
                          </p:cTn>
                        </p:par>
                        <p:par>
                          <p:cTn id="316" fill="hold">
                            <p:stCondLst>
                              <p:cond delay="25010"/>
                            </p:stCondLst>
                            <p:childTnLst>
                              <p:par>
                                <p:cTn id="317" presetID="10" presetClass="entr" presetSubtype="0" fill="hold" grpId="0" nodeType="afterEffect">
                                  <p:stCondLst>
                                    <p:cond delay="0"/>
                                  </p:stCondLst>
                                  <p:childTnLst>
                                    <p:set>
                                      <p:cBhvr>
                                        <p:cTn id="318" dur="1" fill="hold">
                                          <p:stCondLst>
                                            <p:cond delay="0"/>
                                          </p:stCondLst>
                                        </p:cTn>
                                        <p:tgtEl>
                                          <p:spTgt spid="6">
                                            <p:graphicEl>
                                              <a:chart seriesIdx="4" categoryIdx="13" bldStep="ptInSeries"/>
                                            </p:graphicEl>
                                          </p:spTgt>
                                        </p:tgtEl>
                                        <p:attrNameLst>
                                          <p:attrName>style.visibility</p:attrName>
                                        </p:attrNameLst>
                                      </p:cBhvr>
                                      <p:to>
                                        <p:strVal val="visible"/>
                                      </p:to>
                                    </p:set>
                                    <p:animEffect transition="in" filter="fade">
                                      <p:cBhvr>
                                        <p:cTn id="319" dur="250"/>
                                        <p:tgtEl>
                                          <p:spTgt spid="6">
                                            <p:graphicEl>
                                              <a:chart seriesIdx="4" categoryIdx="13" bldStep="ptInSeries"/>
                                            </p:graphicEl>
                                          </p:spTgt>
                                        </p:tgtEl>
                                      </p:cBhvr>
                                    </p:animEffect>
                                  </p:childTnLst>
                                </p:cTn>
                              </p:par>
                            </p:childTnLst>
                          </p:cTn>
                        </p:par>
                        <p:par>
                          <p:cTn id="320" fill="hold">
                            <p:stCondLst>
                              <p:cond delay="25260"/>
                            </p:stCondLst>
                            <p:childTnLst>
                              <p:par>
                                <p:cTn id="321" presetID="10" presetClass="entr" presetSubtype="0" fill="hold" grpId="0" nodeType="afterEffect">
                                  <p:stCondLst>
                                    <p:cond delay="0"/>
                                  </p:stCondLst>
                                  <p:childTnLst>
                                    <p:set>
                                      <p:cBhvr>
                                        <p:cTn id="322" dur="1" fill="hold">
                                          <p:stCondLst>
                                            <p:cond delay="0"/>
                                          </p:stCondLst>
                                        </p:cTn>
                                        <p:tgtEl>
                                          <p:spTgt spid="6">
                                            <p:graphicEl>
                                              <a:chart seriesIdx="4" categoryIdx="14" bldStep="ptInSeries"/>
                                            </p:graphicEl>
                                          </p:spTgt>
                                        </p:tgtEl>
                                        <p:attrNameLst>
                                          <p:attrName>style.visibility</p:attrName>
                                        </p:attrNameLst>
                                      </p:cBhvr>
                                      <p:to>
                                        <p:strVal val="visible"/>
                                      </p:to>
                                    </p:set>
                                    <p:animEffect transition="in" filter="fade">
                                      <p:cBhvr>
                                        <p:cTn id="323" dur="250"/>
                                        <p:tgtEl>
                                          <p:spTgt spid="6">
                                            <p:graphicEl>
                                              <a:chart seriesIdx="4" categoryIdx="14" bldStep="ptInSeries"/>
                                            </p:graphicEl>
                                          </p:spTgt>
                                        </p:tgtEl>
                                      </p:cBhvr>
                                    </p:animEffect>
                                  </p:childTnLst>
                                </p:cTn>
                              </p:par>
                            </p:childTnLst>
                          </p:cTn>
                        </p:par>
                        <p:par>
                          <p:cTn id="324" fill="hold">
                            <p:stCondLst>
                              <p:cond delay="25510"/>
                            </p:stCondLst>
                            <p:childTnLst>
                              <p:par>
                                <p:cTn id="325" presetID="10" presetClass="entr" presetSubtype="0" fill="hold" grpId="0" nodeType="afterEffect">
                                  <p:stCondLst>
                                    <p:cond delay="0"/>
                                  </p:stCondLst>
                                  <p:childTnLst>
                                    <p:set>
                                      <p:cBhvr>
                                        <p:cTn id="326" dur="1" fill="hold">
                                          <p:stCondLst>
                                            <p:cond delay="0"/>
                                          </p:stCondLst>
                                        </p:cTn>
                                        <p:tgtEl>
                                          <p:spTgt spid="6">
                                            <p:graphicEl>
                                              <a:chart seriesIdx="4" categoryIdx="15" bldStep="ptInSeries"/>
                                            </p:graphicEl>
                                          </p:spTgt>
                                        </p:tgtEl>
                                        <p:attrNameLst>
                                          <p:attrName>style.visibility</p:attrName>
                                        </p:attrNameLst>
                                      </p:cBhvr>
                                      <p:to>
                                        <p:strVal val="visible"/>
                                      </p:to>
                                    </p:set>
                                    <p:animEffect transition="in" filter="fade">
                                      <p:cBhvr>
                                        <p:cTn id="327" dur="250"/>
                                        <p:tgtEl>
                                          <p:spTgt spid="6">
                                            <p:graphicEl>
                                              <a:chart seriesIdx="4" categoryIdx="1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NABE\Documents\HosPAC\ロゴ決定版logo－kanse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72" y="4632968"/>
            <a:ext cx="1591444" cy="214121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180109" y="833977"/>
            <a:ext cx="8849965" cy="2448272"/>
          </a:xfrm>
          <a:solidFill>
            <a:schemeClr val="accent6">
              <a:lumMod val="20000"/>
              <a:lumOff val="80000"/>
            </a:schemeClr>
          </a:solidFill>
          <a:ln>
            <a:noFill/>
            <a:prstDash val="sysDash"/>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院内患者会運営</a:t>
            </a:r>
            <a:r>
              <a:rPr kumimoji="1" lang="ja-JP" alt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kumimoji="1" lang="ja-JP" alt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状況と課題</a:t>
            </a:r>
            <a:endParaRPr kumimoji="1" lang="ja-JP" alt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サブタイトル 3"/>
          <p:cNvSpPr>
            <a:spLocks noGrp="1"/>
          </p:cNvSpPr>
          <p:nvPr>
            <p:ph type="subTitle" idx="1"/>
          </p:nvPr>
        </p:nvSpPr>
        <p:spPr/>
        <p:style>
          <a:lnRef idx="1">
            <a:schemeClr val="accent5"/>
          </a:lnRef>
          <a:fillRef idx="2">
            <a:schemeClr val="accent5"/>
          </a:fillRef>
          <a:effectRef idx="1">
            <a:schemeClr val="accent5"/>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altLang="ja-JP"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患者会</a:t>
            </a:r>
            <a:r>
              <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やるよ</a:t>
            </a:r>
            <a:r>
              <a:rPr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ja-JP" alt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って</a:t>
            </a:r>
            <a:endParaRPr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kumimoji="1"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こうして</a:t>
            </a:r>
            <a:r>
              <a:rPr kumimoji="1"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知らせてる</a:t>
            </a:r>
            <a:endParaRPr kumimoji="1"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025026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2000" fill="hold"/>
                                        <p:tgtEl>
                                          <p:spTgt spid="4">
                                            <p:bg/>
                                          </p:spTgt>
                                        </p:tgtEl>
                                        <p:attrNameLst>
                                          <p:attrName>ppt_w</p:attrName>
                                        </p:attrNameLst>
                                      </p:cBhvr>
                                      <p:tavLst>
                                        <p:tav tm="0">
                                          <p:val>
                                            <p:fltVal val="0"/>
                                          </p:val>
                                        </p:tav>
                                        <p:tav tm="100000">
                                          <p:val>
                                            <p:strVal val="#ppt_w"/>
                                          </p:val>
                                        </p:tav>
                                      </p:tavLst>
                                    </p:anim>
                                    <p:anim calcmode="lin" valueType="num">
                                      <p:cBhvr>
                                        <p:cTn id="8" dur="2000" fill="hold"/>
                                        <p:tgtEl>
                                          <p:spTgt spid="4">
                                            <p:bg/>
                                          </p:spTgt>
                                        </p:tgtEl>
                                        <p:attrNameLst>
                                          <p:attrName>ppt_h</p:attrName>
                                        </p:attrNameLst>
                                      </p:cBhvr>
                                      <p:tavLst>
                                        <p:tav tm="0">
                                          <p:val>
                                            <p:fltVal val="0"/>
                                          </p:val>
                                        </p:tav>
                                        <p:tav tm="100000">
                                          <p:val>
                                            <p:strVal val="#ppt_h"/>
                                          </p:val>
                                        </p:tav>
                                      </p:tavLst>
                                    </p:anim>
                                    <p:animEffect transition="in" filter="fade">
                                      <p:cBhvr>
                                        <p:cTn id="9" dur="2000"/>
                                        <p:tgtEl>
                                          <p:spTgt spid="4">
                                            <p:bg/>
                                          </p:spTgt>
                                        </p:tgtEl>
                                      </p:cBhvr>
                                    </p:animEffect>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80">
                                          <p:stCondLst>
                                            <p:cond delay="0"/>
                                          </p:stCondLst>
                                        </p:cTn>
                                        <p:tgtEl>
                                          <p:spTgt spid="4">
                                            <p:txEl>
                                              <p:pRg st="1" end="1"/>
                                            </p:txEl>
                                          </p:spTgt>
                                        </p:tgtEl>
                                      </p:cBhvr>
                                    </p:animEffect>
                                    <p:anim calcmode="lin" valueType="num">
                                      <p:cBhvr>
                                        <p:cTn id="1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xEl>
                                              <p:pRg st="1" end="1"/>
                                            </p:txEl>
                                          </p:spTgt>
                                        </p:tgtEl>
                                      </p:cBhvr>
                                      <p:to x="100000" y="60000"/>
                                    </p:animScale>
                                    <p:animScale>
                                      <p:cBhvr>
                                        <p:cTn id="20" dur="166" decel="50000">
                                          <p:stCondLst>
                                            <p:cond delay="676"/>
                                          </p:stCondLst>
                                        </p:cTn>
                                        <p:tgtEl>
                                          <p:spTgt spid="4">
                                            <p:txEl>
                                              <p:pRg st="1" end="1"/>
                                            </p:txEl>
                                          </p:spTgt>
                                        </p:tgtEl>
                                      </p:cBhvr>
                                      <p:to x="100000" y="100000"/>
                                    </p:animScale>
                                    <p:animScale>
                                      <p:cBhvr>
                                        <p:cTn id="21" dur="26">
                                          <p:stCondLst>
                                            <p:cond delay="1312"/>
                                          </p:stCondLst>
                                        </p:cTn>
                                        <p:tgtEl>
                                          <p:spTgt spid="4">
                                            <p:txEl>
                                              <p:pRg st="1" end="1"/>
                                            </p:txEl>
                                          </p:spTgt>
                                        </p:tgtEl>
                                      </p:cBhvr>
                                      <p:to x="100000" y="80000"/>
                                    </p:animScale>
                                    <p:animScale>
                                      <p:cBhvr>
                                        <p:cTn id="22" dur="166" decel="50000">
                                          <p:stCondLst>
                                            <p:cond delay="1338"/>
                                          </p:stCondLst>
                                        </p:cTn>
                                        <p:tgtEl>
                                          <p:spTgt spid="4">
                                            <p:txEl>
                                              <p:pRg st="1" end="1"/>
                                            </p:txEl>
                                          </p:spTgt>
                                        </p:tgtEl>
                                      </p:cBhvr>
                                      <p:to x="100000" y="100000"/>
                                    </p:animScale>
                                    <p:animScale>
                                      <p:cBhvr>
                                        <p:cTn id="23" dur="26">
                                          <p:stCondLst>
                                            <p:cond delay="1642"/>
                                          </p:stCondLst>
                                        </p:cTn>
                                        <p:tgtEl>
                                          <p:spTgt spid="4">
                                            <p:txEl>
                                              <p:pRg st="1" end="1"/>
                                            </p:txEl>
                                          </p:spTgt>
                                        </p:tgtEl>
                                      </p:cBhvr>
                                      <p:to x="100000" y="90000"/>
                                    </p:animScale>
                                    <p:animScale>
                                      <p:cBhvr>
                                        <p:cTn id="24" dur="166" decel="50000">
                                          <p:stCondLst>
                                            <p:cond delay="1668"/>
                                          </p:stCondLst>
                                        </p:cTn>
                                        <p:tgtEl>
                                          <p:spTgt spid="4">
                                            <p:txEl>
                                              <p:pRg st="1" end="1"/>
                                            </p:txEl>
                                          </p:spTgt>
                                        </p:tgtEl>
                                      </p:cBhvr>
                                      <p:to x="100000" y="100000"/>
                                    </p:animScale>
                                    <p:animScale>
                                      <p:cBhvr>
                                        <p:cTn id="25" dur="26">
                                          <p:stCondLst>
                                            <p:cond delay="1808"/>
                                          </p:stCondLst>
                                        </p:cTn>
                                        <p:tgtEl>
                                          <p:spTgt spid="4">
                                            <p:txEl>
                                              <p:pRg st="1" end="1"/>
                                            </p:txEl>
                                          </p:spTgt>
                                        </p:tgtEl>
                                      </p:cBhvr>
                                      <p:to x="100000" y="95000"/>
                                    </p:animScale>
                                    <p:animScale>
                                      <p:cBhvr>
                                        <p:cTn id="26" dur="166" decel="50000">
                                          <p:stCondLst>
                                            <p:cond delay="1834"/>
                                          </p:stCondLst>
                                        </p:cTn>
                                        <p:tgtEl>
                                          <p:spTgt spid="4">
                                            <p:txEl>
                                              <p:pRg st="1" end="1"/>
                                            </p:txEl>
                                          </p:spTgt>
                                        </p:tgtEl>
                                      </p:cBhvr>
                                      <p:to x="100000" y="100000"/>
                                    </p:animScale>
                                  </p:childTnLst>
                                </p:cTn>
                              </p:par>
                            </p:childTnLst>
                          </p:cTn>
                        </p:par>
                        <p:par>
                          <p:cTn id="27" fill="hold">
                            <p:stCondLst>
                              <p:cond delay="4000"/>
                            </p:stCondLst>
                            <p:childTnLst>
                              <p:par>
                                <p:cTn id="28" presetID="26" presetClass="entr" presetSubtype="0" fill="hold" grpId="0"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80">
                                          <p:stCondLst>
                                            <p:cond delay="0"/>
                                          </p:stCondLst>
                                        </p:cTn>
                                        <p:tgtEl>
                                          <p:spTgt spid="4">
                                            <p:txEl>
                                              <p:pRg st="2" end="2"/>
                                            </p:txEl>
                                          </p:spTgt>
                                        </p:tgtEl>
                                      </p:cBhvr>
                                    </p:animEffect>
                                    <p:anim calcmode="lin" valueType="num">
                                      <p:cBhvr>
                                        <p:cTn id="31"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2" end="2"/>
                                            </p:txEl>
                                          </p:spTgt>
                                        </p:tgtEl>
                                      </p:cBhvr>
                                      <p:to x="100000" y="60000"/>
                                    </p:animScale>
                                    <p:animScale>
                                      <p:cBhvr>
                                        <p:cTn id="37" dur="166" decel="50000">
                                          <p:stCondLst>
                                            <p:cond delay="676"/>
                                          </p:stCondLst>
                                        </p:cTn>
                                        <p:tgtEl>
                                          <p:spTgt spid="4">
                                            <p:txEl>
                                              <p:pRg st="2" end="2"/>
                                            </p:txEl>
                                          </p:spTgt>
                                        </p:tgtEl>
                                      </p:cBhvr>
                                      <p:to x="100000" y="100000"/>
                                    </p:animScale>
                                    <p:animScale>
                                      <p:cBhvr>
                                        <p:cTn id="38" dur="26">
                                          <p:stCondLst>
                                            <p:cond delay="1312"/>
                                          </p:stCondLst>
                                        </p:cTn>
                                        <p:tgtEl>
                                          <p:spTgt spid="4">
                                            <p:txEl>
                                              <p:pRg st="2" end="2"/>
                                            </p:txEl>
                                          </p:spTgt>
                                        </p:tgtEl>
                                      </p:cBhvr>
                                      <p:to x="100000" y="80000"/>
                                    </p:animScale>
                                    <p:animScale>
                                      <p:cBhvr>
                                        <p:cTn id="39" dur="166" decel="50000">
                                          <p:stCondLst>
                                            <p:cond delay="1338"/>
                                          </p:stCondLst>
                                        </p:cTn>
                                        <p:tgtEl>
                                          <p:spTgt spid="4">
                                            <p:txEl>
                                              <p:pRg st="2" end="2"/>
                                            </p:txEl>
                                          </p:spTgt>
                                        </p:tgtEl>
                                      </p:cBhvr>
                                      <p:to x="100000" y="100000"/>
                                    </p:animScale>
                                    <p:animScale>
                                      <p:cBhvr>
                                        <p:cTn id="40" dur="26">
                                          <p:stCondLst>
                                            <p:cond delay="1642"/>
                                          </p:stCondLst>
                                        </p:cTn>
                                        <p:tgtEl>
                                          <p:spTgt spid="4">
                                            <p:txEl>
                                              <p:pRg st="2" end="2"/>
                                            </p:txEl>
                                          </p:spTgt>
                                        </p:tgtEl>
                                      </p:cBhvr>
                                      <p:to x="100000" y="90000"/>
                                    </p:animScale>
                                    <p:animScale>
                                      <p:cBhvr>
                                        <p:cTn id="41" dur="166" decel="50000">
                                          <p:stCondLst>
                                            <p:cond delay="1668"/>
                                          </p:stCondLst>
                                        </p:cTn>
                                        <p:tgtEl>
                                          <p:spTgt spid="4">
                                            <p:txEl>
                                              <p:pRg st="2" end="2"/>
                                            </p:txEl>
                                          </p:spTgt>
                                        </p:tgtEl>
                                      </p:cBhvr>
                                      <p:to x="100000" y="100000"/>
                                    </p:animScale>
                                    <p:animScale>
                                      <p:cBhvr>
                                        <p:cTn id="42" dur="26">
                                          <p:stCondLst>
                                            <p:cond delay="1808"/>
                                          </p:stCondLst>
                                        </p:cTn>
                                        <p:tgtEl>
                                          <p:spTgt spid="4">
                                            <p:txEl>
                                              <p:pRg st="2" end="2"/>
                                            </p:txEl>
                                          </p:spTgt>
                                        </p:tgtEl>
                                      </p:cBhvr>
                                      <p:to x="100000" y="95000"/>
                                    </p:animScale>
                                    <p:animScale>
                                      <p:cBhvr>
                                        <p:cTn id="43"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b="7788"/>
          <a:stretch/>
        </p:blipFill>
        <p:spPr bwMode="auto">
          <a:xfrm>
            <a:off x="188369" y="136480"/>
            <a:ext cx="8808071" cy="6496334"/>
          </a:xfrm>
          <a:prstGeom prst="rect">
            <a:avLst/>
          </a:prstGeom>
          <a:noFill/>
          <a:ln>
            <a:noFill/>
          </a:ln>
          <a:effectLst>
            <a:glow rad="127000">
              <a:schemeClr val="accent1">
                <a:alpha val="0"/>
              </a:schemeClr>
            </a:glow>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患者会の開催案内</a:t>
            </a:r>
            <a:r>
              <a:rPr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（１）</a:t>
            </a:r>
            <a:r>
              <a:rPr kumimoji="1" lang="ja-JP" altLang="en-US" sz="4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媒体</a:t>
            </a:r>
            <a:endParaRPr kumimoji="1" lang="ja-JP" altLang="en-US"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340308899"/>
              </p:ext>
            </p:extLst>
          </p:nvPr>
        </p:nvGraphicFramePr>
        <p:xfrm>
          <a:off x="109182" y="1173707"/>
          <a:ext cx="8898340" cy="5495653"/>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2" descr="C:\Users\MINABE\Documents\HosPAC\ロゴ決定版logo－kanse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5093" y="5422100"/>
            <a:ext cx="1048907" cy="145673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949764"/>
      </p:ext>
    </p:extLst>
  </p:cSld>
  <p:clrMapOvr>
    <a:masterClrMapping/>
  </p:clrMapOvr>
  <mc:AlternateContent xmlns:mc="http://schemas.openxmlformats.org/markup-compatibility/2006" xmlns:p14="http://schemas.microsoft.com/office/powerpoint/2010/main">
    <mc:Choice Requires="p14">
      <p:transition spd="slow" p14:dur="5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7" dur="3000"/>
                                        <p:tgtEl>
                                          <p:spTgt spid="4">
                                            <p:graphicEl>
                                              <a:chart seriesIdx="-4" categoryIdx="0" bldStep="category"/>
                                            </p:graphic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1" dur="3000"/>
                                        <p:tgtEl>
                                          <p:spTgt spid="4">
                                            <p:graphicEl>
                                              <a:chart seriesIdx="-4" categoryIdx="1" bldStep="category"/>
                                            </p:graphic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15" dur="3000"/>
                                        <p:tgtEl>
                                          <p:spTgt spid="4">
                                            <p:graphicEl>
                                              <a:chart seriesIdx="-4" categoryIdx="2" bldStep="category"/>
                                            </p:graphicEl>
                                          </p:spTgt>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19" dur="2000"/>
                                        <p:tgtEl>
                                          <p:spTgt spid="4">
                                            <p:graphicEl>
                                              <a:chart seriesIdx="-4" categoryIdx="3" bldStep="category"/>
                                            </p:graphicEl>
                                          </p:spTgt>
                                        </p:tgtEl>
                                      </p:cBhvr>
                                    </p:animEffect>
                                  </p:childTnLst>
                                </p:cTn>
                              </p:par>
                            </p:childTnLst>
                          </p:cTn>
                        </p:par>
                        <p:par>
                          <p:cTn id="20" fill="hold">
                            <p:stCondLst>
                              <p:cond delay="11000"/>
                            </p:stCondLst>
                            <p:childTnLst>
                              <p:par>
                                <p:cTn id="21" presetID="10" presetClass="entr" presetSubtype="0" fill="hold" grpId="0" nodeType="after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23" dur="2000"/>
                                        <p:tgtEl>
                                          <p:spTgt spid="4">
                                            <p:graphicEl>
                                              <a:chart seriesIdx="-4" categoryIdx="4" bldStep="category"/>
                                            </p:graphicEl>
                                          </p:spTgt>
                                        </p:tgtEl>
                                      </p:cBhvr>
                                    </p:animEffect>
                                  </p:childTnLst>
                                </p:cTn>
                              </p:par>
                            </p:childTnLst>
                          </p:cTn>
                        </p:par>
                        <p:par>
                          <p:cTn id="24" fill="hold">
                            <p:stCondLst>
                              <p:cond delay="13000"/>
                            </p:stCondLst>
                            <p:childTnLst>
                              <p:par>
                                <p:cTn id="25" presetID="10" presetClass="entr" presetSubtype="0" fill="hold" grpId="0" nodeType="afterEffect">
                                  <p:stCondLst>
                                    <p:cond delay="0"/>
                                  </p:stCondLst>
                                  <p:childTnLst>
                                    <p:set>
                                      <p:cBhvr>
                                        <p:cTn id="26"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fade">
                                      <p:cBhvr>
                                        <p:cTn id="27" dur="3000"/>
                                        <p:tgtEl>
                                          <p:spTgt spid="4">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6155</TotalTime>
  <Words>2385</Words>
  <Application>Microsoft Office PowerPoint</Application>
  <PresentationFormat>画面に合わせる (4:3)</PresentationFormat>
  <Paragraphs>529</Paragraphs>
  <Slides>32</Slides>
  <Notes>32</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Office ​​テーマ</vt:lpstr>
      <vt:lpstr>院内患者会運営　状況と課題</vt:lpstr>
      <vt:lpstr>院内患者会運営　状況と課題</vt:lpstr>
      <vt:lpstr>血液腫瘍患者会マップ(関東圏） </vt:lpstr>
      <vt:lpstr>血液腫瘍患者会設立時期 　　　　　　　　　　　　　　　　　　　　　　　　　　　　　　　　　　　　　　　　院内型：ＨｏｓＰＡＣメンバーによる</vt:lpstr>
      <vt:lpstr>院内患者会運営　状況と課題</vt:lpstr>
      <vt:lpstr>患者会の形態</vt:lpstr>
      <vt:lpstr>患者会ごとの会の形態</vt:lpstr>
      <vt:lpstr>院内患者会運営　状況と課題</vt:lpstr>
      <vt:lpstr>患者会の開催案内（１）媒体</vt:lpstr>
      <vt:lpstr>患者会の開催案内（２）口コミ</vt:lpstr>
      <vt:lpstr>患者会開催案内方法</vt:lpstr>
      <vt:lpstr>院内患者会運営　状況と課題</vt:lpstr>
      <vt:lpstr>患者会への参加者(患者・家族以外）</vt:lpstr>
      <vt:lpstr>患者会への参加者</vt:lpstr>
      <vt:lpstr>院内患者会運営　状況と課題</vt:lpstr>
      <vt:lpstr>おしゃべり会　開催と運営　世話人の役割</vt:lpstr>
      <vt:lpstr>患者会の運営　　全般事項　　世話人の役割</vt:lpstr>
      <vt:lpstr>患者会…世話人の役割</vt:lpstr>
      <vt:lpstr>世話人の役割　各患者会別</vt:lpstr>
      <vt:lpstr>院内患者会運営　状況と課題</vt:lpstr>
      <vt:lpstr>　後継者問題　各患者会</vt:lpstr>
      <vt:lpstr>医療関係者との対応（１）</vt:lpstr>
      <vt:lpstr>医療関係者との対応（２）</vt:lpstr>
      <vt:lpstr>患者会の経費問題</vt:lpstr>
      <vt:lpstr>PowerPoint プレゼンテーション</vt:lpstr>
      <vt:lpstr>患者会の経費問題</vt:lpstr>
      <vt:lpstr>院内患者会運営　状況と課題</vt:lpstr>
      <vt:lpstr>院内患者会の対外活動</vt:lpstr>
      <vt:lpstr>院内患者会設立の志</vt:lpstr>
      <vt:lpstr>世話人の呟き</vt:lpstr>
      <vt:lpstr>ＨｏｓＰＡＣへの要望</vt:lpstr>
      <vt:lpstr>アンケートご協力   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MINABE</dc:creator>
  <cp:lastModifiedBy>MINABE</cp:lastModifiedBy>
  <cp:revision>409</cp:revision>
  <cp:lastPrinted>2011-06-28T00:59:01Z</cp:lastPrinted>
  <dcterms:created xsi:type="dcterms:W3CDTF">2011-06-02T23:49:36Z</dcterms:created>
  <dcterms:modified xsi:type="dcterms:W3CDTF">2011-11-06T07:20:29Z</dcterms:modified>
</cp:coreProperties>
</file>